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4" r:id="rId2"/>
    <p:sldId id="263" r:id="rId3"/>
    <p:sldId id="359" r:id="rId4"/>
    <p:sldId id="328" r:id="rId5"/>
    <p:sldId id="358" r:id="rId6"/>
    <p:sldId id="353" r:id="rId7"/>
    <p:sldId id="339" r:id="rId8"/>
    <p:sldId id="351" r:id="rId9"/>
    <p:sldId id="352" r:id="rId10"/>
    <p:sldId id="326" r:id="rId11"/>
    <p:sldId id="331" r:id="rId12"/>
    <p:sldId id="332" r:id="rId13"/>
    <p:sldId id="333" r:id="rId14"/>
    <p:sldId id="334" r:id="rId15"/>
    <p:sldId id="335" r:id="rId16"/>
    <p:sldId id="340" r:id="rId17"/>
    <p:sldId id="336" r:id="rId18"/>
    <p:sldId id="342" r:id="rId19"/>
    <p:sldId id="343" r:id="rId20"/>
    <p:sldId id="344" r:id="rId21"/>
    <p:sldId id="346" r:id="rId22"/>
    <p:sldId id="347" r:id="rId23"/>
    <p:sldId id="357" r:id="rId24"/>
    <p:sldId id="348" r:id="rId25"/>
    <p:sldId id="349" r:id="rId26"/>
    <p:sldId id="350" r:id="rId27"/>
    <p:sldId id="360" r:id="rId28"/>
    <p:sldId id="356" r:id="rId29"/>
    <p:sldId id="361" r:id="rId30"/>
    <p:sldId id="362" r:id="rId31"/>
    <p:sldId id="268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3BC"/>
    <a:srgbClr val="2683C6"/>
    <a:srgbClr val="009FE3"/>
    <a:srgbClr val="006590"/>
    <a:srgbClr val="00628B"/>
    <a:srgbClr val="9D9D9C"/>
    <a:srgbClr val="13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E002F-6003-4D35-9683-202829354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349B9-00D9-462E-AD75-8DAE980D83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C0BBB5-DDED-4907-BB15-6E11DF76B62B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B39C7-B434-4D25-817D-A0333B18A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2596C-AFB2-45D8-8271-AF4A68403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F60416-1C3D-42BB-B6D2-13B7251C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975B35-D1D0-43AB-98F7-1746EDEEE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4F585-5737-4BBF-AFE9-41FC9F0550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E2E382-878C-4438-8DF6-A72A28B88D75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5717E1-845D-49E9-81F0-39AC5F7865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DFD48A-AD3E-4319-ACC6-FAB26E3D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709C2-EE3B-49DD-BBB5-0634E2E6B0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53CA7-3158-45D8-A501-1DC67EFBA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AFEBE-3557-4D86-8822-EB13DFAB7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9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5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38600" y="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800850" y="135255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563100" y="251460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504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51460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781300" y="135255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62600" y="0"/>
            <a:ext cx="2628900" cy="4343400"/>
          </a:xfrm>
          <a:custGeom>
            <a:avLst/>
            <a:gdLst>
              <a:gd name="connsiteX0" fmla="*/ 0 w 2628900"/>
              <a:gd name="connsiteY0" fmla="*/ 0 h 4343400"/>
              <a:gd name="connsiteX1" fmla="*/ 2628900 w 2628900"/>
              <a:gd name="connsiteY1" fmla="*/ 0 h 4343400"/>
              <a:gd name="connsiteX2" fmla="*/ 2628900 w 2628900"/>
              <a:gd name="connsiteY2" fmla="*/ 4343400 h 4343400"/>
              <a:gd name="connsiteX3" fmla="*/ 0 w 26289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343400">
                <a:moveTo>
                  <a:pt x="0" y="0"/>
                </a:moveTo>
                <a:lnTo>
                  <a:pt x="2628900" y="0"/>
                </a:lnTo>
                <a:lnTo>
                  <a:pt x="2628900" y="4343400"/>
                </a:lnTo>
                <a:lnTo>
                  <a:pt x="0" y="4343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416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66394" cy="6858000"/>
          </a:xfrm>
          <a:custGeom>
            <a:avLst/>
            <a:gdLst>
              <a:gd name="connsiteX0" fmla="*/ 0 w 6866394"/>
              <a:gd name="connsiteY0" fmla="*/ 0 h 6858000"/>
              <a:gd name="connsiteX1" fmla="*/ 6866394 w 6866394"/>
              <a:gd name="connsiteY1" fmla="*/ 0 h 6858000"/>
              <a:gd name="connsiteX2" fmla="*/ 8395 w 6866394"/>
              <a:gd name="connsiteY2" fmla="*/ 6858000 h 6858000"/>
              <a:gd name="connsiteX3" fmla="*/ 0 w 68663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6394" h="6858000">
                <a:moveTo>
                  <a:pt x="0" y="0"/>
                </a:moveTo>
                <a:lnTo>
                  <a:pt x="6866394" y="0"/>
                </a:lnTo>
                <a:lnTo>
                  <a:pt x="839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220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9804" y="0"/>
            <a:ext cx="6858000" cy="6866395"/>
          </a:xfrm>
          <a:custGeom>
            <a:avLst/>
            <a:gdLst>
              <a:gd name="connsiteX0" fmla="*/ 6858000 w 6858000"/>
              <a:gd name="connsiteY0" fmla="*/ 0 h 6866395"/>
              <a:gd name="connsiteX1" fmla="*/ 6858000 w 6858000"/>
              <a:gd name="connsiteY1" fmla="*/ 6866395 h 6866395"/>
              <a:gd name="connsiteX2" fmla="*/ 0 w 6858000"/>
              <a:gd name="connsiteY2" fmla="*/ 6866395 h 6866395"/>
              <a:gd name="connsiteX3" fmla="*/ 0 w 6858000"/>
              <a:gd name="connsiteY3" fmla="*/ 6858000 h 68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66395">
                <a:moveTo>
                  <a:pt x="6858000" y="0"/>
                </a:moveTo>
                <a:lnTo>
                  <a:pt x="6858000" y="6866395"/>
                </a:lnTo>
                <a:lnTo>
                  <a:pt x="0" y="6866395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047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8395"/>
            <a:ext cx="12187804" cy="6858000"/>
          </a:xfrm>
          <a:custGeom>
            <a:avLst/>
            <a:gdLst>
              <a:gd name="connsiteX0" fmla="*/ 6873362 w 12187804"/>
              <a:gd name="connsiteY0" fmla="*/ 0 h 6858000"/>
              <a:gd name="connsiteX1" fmla="*/ 12187804 w 12187804"/>
              <a:gd name="connsiteY1" fmla="*/ 0 h 6858000"/>
              <a:gd name="connsiteX2" fmla="*/ 5314443 w 12187804"/>
              <a:gd name="connsiteY2" fmla="*/ 6858000 h 6858000"/>
              <a:gd name="connsiteX3" fmla="*/ 0 w 121878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804" h="6858000">
                <a:moveTo>
                  <a:pt x="6873362" y="0"/>
                </a:moveTo>
                <a:lnTo>
                  <a:pt x="12187804" y="0"/>
                </a:lnTo>
                <a:lnTo>
                  <a:pt x="53144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835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943396" y="0"/>
            <a:ext cx="2305210" cy="6414868"/>
          </a:xfrm>
          <a:custGeom>
            <a:avLst/>
            <a:gdLst>
              <a:gd name="connsiteX0" fmla="*/ 0 w 2305210"/>
              <a:gd name="connsiteY0" fmla="*/ 0 h 6414868"/>
              <a:gd name="connsiteX1" fmla="*/ 2305210 w 2305210"/>
              <a:gd name="connsiteY1" fmla="*/ 0 h 6414868"/>
              <a:gd name="connsiteX2" fmla="*/ 2305210 w 2305210"/>
              <a:gd name="connsiteY2" fmla="*/ 6414868 h 6414868"/>
              <a:gd name="connsiteX3" fmla="*/ 0 w 2305210"/>
              <a:gd name="connsiteY3" fmla="*/ 6414868 h 6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210" h="6414868">
                <a:moveTo>
                  <a:pt x="0" y="0"/>
                </a:moveTo>
                <a:lnTo>
                  <a:pt x="2305210" y="0"/>
                </a:lnTo>
                <a:lnTo>
                  <a:pt x="2305210" y="6414868"/>
                </a:lnTo>
                <a:lnTo>
                  <a:pt x="0" y="6414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05210" cy="6414868"/>
          </a:xfrm>
          <a:custGeom>
            <a:avLst/>
            <a:gdLst>
              <a:gd name="connsiteX0" fmla="*/ 0 w 2305210"/>
              <a:gd name="connsiteY0" fmla="*/ 0 h 6414868"/>
              <a:gd name="connsiteX1" fmla="*/ 2305210 w 2305210"/>
              <a:gd name="connsiteY1" fmla="*/ 0 h 6414868"/>
              <a:gd name="connsiteX2" fmla="*/ 2305210 w 2305210"/>
              <a:gd name="connsiteY2" fmla="*/ 6414868 h 6414868"/>
              <a:gd name="connsiteX3" fmla="*/ 0 w 2305210"/>
              <a:gd name="connsiteY3" fmla="*/ 6414868 h 6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210" h="6414868">
                <a:moveTo>
                  <a:pt x="0" y="0"/>
                </a:moveTo>
                <a:lnTo>
                  <a:pt x="2305210" y="0"/>
                </a:lnTo>
                <a:lnTo>
                  <a:pt x="2305210" y="6414868"/>
                </a:lnTo>
                <a:lnTo>
                  <a:pt x="0" y="6414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471699" y="548642"/>
            <a:ext cx="2305210" cy="6309359"/>
          </a:xfrm>
          <a:custGeom>
            <a:avLst/>
            <a:gdLst>
              <a:gd name="connsiteX0" fmla="*/ 0 w 2305210"/>
              <a:gd name="connsiteY0" fmla="*/ 0 h 6309359"/>
              <a:gd name="connsiteX1" fmla="*/ 2305210 w 2305210"/>
              <a:gd name="connsiteY1" fmla="*/ 0 h 6309359"/>
              <a:gd name="connsiteX2" fmla="*/ 2305210 w 2305210"/>
              <a:gd name="connsiteY2" fmla="*/ 6309359 h 6309359"/>
              <a:gd name="connsiteX3" fmla="*/ 0 w 2305210"/>
              <a:gd name="connsiteY3" fmla="*/ 6309359 h 63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210" h="6309359">
                <a:moveTo>
                  <a:pt x="0" y="0"/>
                </a:moveTo>
                <a:lnTo>
                  <a:pt x="2305210" y="0"/>
                </a:lnTo>
                <a:lnTo>
                  <a:pt x="2305210" y="6309359"/>
                </a:lnTo>
                <a:lnTo>
                  <a:pt x="0" y="6309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15094" y="548641"/>
            <a:ext cx="2305210" cy="6309359"/>
          </a:xfrm>
          <a:custGeom>
            <a:avLst/>
            <a:gdLst>
              <a:gd name="connsiteX0" fmla="*/ 0 w 2305210"/>
              <a:gd name="connsiteY0" fmla="*/ 0 h 6309359"/>
              <a:gd name="connsiteX1" fmla="*/ 2305210 w 2305210"/>
              <a:gd name="connsiteY1" fmla="*/ 0 h 6309359"/>
              <a:gd name="connsiteX2" fmla="*/ 2305210 w 2305210"/>
              <a:gd name="connsiteY2" fmla="*/ 6309359 h 6309359"/>
              <a:gd name="connsiteX3" fmla="*/ 0 w 2305210"/>
              <a:gd name="connsiteY3" fmla="*/ 6309359 h 63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210" h="6309359">
                <a:moveTo>
                  <a:pt x="0" y="0"/>
                </a:moveTo>
                <a:lnTo>
                  <a:pt x="2305210" y="0"/>
                </a:lnTo>
                <a:lnTo>
                  <a:pt x="2305210" y="6309359"/>
                </a:lnTo>
                <a:lnTo>
                  <a:pt x="0" y="6309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9886791" y="-1"/>
            <a:ext cx="2305210" cy="6414868"/>
          </a:xfrm>
          <a:custGeom>
            <a:avLst/>
            <a:gdLst>
              <a:gd name="connsiteX0" fmla="*/ 0 w 2305210"/>
              <a:gd name="connsiteY0" fmla="*/ 0 h 6414868"/>
              <a:gd name="connsiteX1" fmla="*/ 2305210 w 2305210"/>
              <a:gd name="connsiteY1" fmla="*/ 0 h 6414868"/>
              <a:gd name="connsiteX2" fmla="*/ 2305210 w 2305210"/>
              <a:gd name="connsiteY2" fmla="*/ 6414868 h 6414868"/>
              <a:gd name="connsiteX3" fmla="*/ 0 w 2305210"/>
              <a:gd name="connsiteY3" fmla="*/ 6414868 h 6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210" h="6414868">
                <a:moveTo>
                  <a:pt x="0" y="0"/>
                </a:moveTo>
                <a:lnTo>
                  <a:pt x="2305210" y="0"/>
                </a:lnTo>
                <a:lnTo>
                  <a:pt x="2305210" y="6414868"/>
                </a:lnTo>
                <a:lnTo>
                  <a:pt x="0" y="6414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49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77145" y="1142999"/>
            <a:ext cx="4578927" cy="2971801"/>
          </a:xfrm>
          <a:custGeom>
            <a:avLst/>
            <a:gdLst>
              <a:gd name="connsiteX0" fmla="*/ 0 w 4578927"/>
              <a:gd name="connsiteY0" fmla="*/ 0 h 2971801"/>
              <a:gd name="connsiteX1" fmla="*/ 4578927 w 4578927"/>
              <a:gd name="connsiteY1" fmla="*/ 0 h 2971801"/>
              <a:gd name="connsiteX2" fmla="*/ 4578927 w 4578927"/>
              <a:gd name="connsiteY2" fmla="*/ 2971801 h 2971801"/>
              <a:gd name="connsiteX3" fmla="*/ 0 w 4578927"/>
              <a:gd name="connsiteY3" fmla="*/ 2971801 h 297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927" h="2971801">
                <a:moveTo>
                  <a:pt x="0" y="0"/>
                </a:moveTo>
                <a:lnTo>
                  <a:pt x="4578927" y="0"/>
                </a:lnTo>
                <a:lnTo>
                  <a:pt x="4578927" y="2971801"/>
                </a:lnTo>
                <a:lnTo>
                  <a:pt x="0" y="2971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060873" y="1"/>
            <a:ext cx="2847109" cy="6546273"/>
          </a:xfrm>
          <a:custGeom>
            <a:avLst/>
            <a:gdLst>
              <a:gd name="connsiteX0" fmla="*/ 0 w 2847109"/>
              <a:gd name="connsiteY0" fmla="*/ 0 h 6546273"/>
              <a:gd name="connsiteX1" fmla="*/ 2847109 w 2847109"/>
              <a:gd name="connsiteY1" fmla="*/ 0 h 6546273"/>
              <a:gd name="connsiteX2" fmla="*/ 2847109 w 2847109"/>
              <a:gd name="connsiteY2" fmla="*/ 6546273 h 6546273"/>
              <a:gd name="connsiteX3" fmla="*/ 0 w 2847109"/>
              <a:gd name="connsiteY3" fmla="*/ 6546273 h 654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109" h="6546273">
                <a:moveTo>
                  <a:pt x="0" y="0"/>
                </a:moveTo>
                <a:lnTo>
                  <a:pt x="2847109" y="0"/>
                </a:lnTo>
                <a:lnTo>
                  <a:pt x="2847109" y="6546273"/>
                </a:lnTo>
                <a:lnTo>
                  <a:pt x="0" y="6546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220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382254" y="1491916"/>
            <a:ext cx="2229853" cy="4740442"/>
          </a:xfrm>
          <a:custGeom>
            <a:avLst/>
            <a:gdLst>
              <a:gd name="connsiteX0" fmla="*/ 0 w 2229853"/>
              <a:gd name="connsiteY0" fmla="*/ 0 h 4740442"/>
              <a:gd name="connsiteX1" fmla="*/ 2229853 w 2229853"/>
              <a:gd name="connsiteY1" fmla="*/ 0 h 4740442"/>
              <a:gd name="connsiteX2" fmla="*/ 2229853 w 2229853"/>
              <a:gd name="connsiteY2" fmla="*/ 4740442 h 4740442"/>
              <a:gd name="connsiteX3" fmla="*/ 0 w 2229853"/>
              <a:gd name="connsiteY3" fmla="*/ 4740442 h 47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4740442">
                <a:moveTo>
                  <a:pt x="0" y="0"/>
                </a:moveTo>
                <a:lnTo>
                  <a:pt x="2229853" y="0"/>
                </a:lnTo>
                <a:lnTo>
                  <a:pt x="2229853" y="4740442"/>
                </a:lnTo>
                <a:lnTo>
                  <a:pt x="0" y="4740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229853" cy="5390147"/>
          </a:xfrm>
          <a:custGeom>
            <a:avLst/>
            <a:gdLst>
              <a:gd name="connsiteX0" fmla="*/ 0 w 2229853"/>
              <a:gd name="connsiteY0" fmla="*/ 0 h 5390147"/>
              <a:gd name="connsiteX1" fmla="*/ 2229853 w 2229853"/>
              <a:gd name="connsiteY1" fmla="*/ 0 h 5390147"/>
              <a:gd name="connsiteX2" fmla="*/ 2229853 w 2229853"/>
              <a:gd name="connsiteY2" fmla="*/ 5390147 h 5390147"/>
              <a:gd name="connsiteX3" fmla="*/ 0 w 2229853"/>
              <a:gd name="connsiteY3" fmla="*/ 5390147 h 53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5390147">
                <a:moveTo>
                  <a:pt x="0" y="0"/>
                </a:moveTo>
                <a:lnTo>
                  <a:pt x="2229853" y="0"/>
                </a:lnTo>
                <a:lnTo>
                  <a:pt x="2229853" y="5390147"/>
                </a:lnTo>
                <a:lnTo>
                  <a:pt x="0" y="5390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764507" y="4636168"/>
            <a:ext cx="2229853" cy="2221831"/>
          </a:xfrm>
          <a:custGeom>
            <a:avLst/>
            <a:gdLst>
              <a:gd name="connsiteX0" fmla="*/ 0 w 2229853"/>
              <a:gd name="connsiteY0" fmla="*/ 0 h 2221831"/>
              <a:gd name="connsiteX1" fmla="*/ 2229853 w 2229853"/>
              <a:gd name="connsiteY1" fmla="*/ 0 h 2221831"/>
              <a:gd name="connsiteX2" fmla="*/ 2229853 w 2229853"/>
              <a:gd name="connsiteY2" fmla="*/ 2221831 h 2221831"/>
              <a:gd name="connsiteX3" fmla="*/ 0 w 2229853"/>
              <a:gd name="connsiteY3" fmla="*/ 2221831 h 22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853" h="2221831">
                <a:moveTo>
                  <a:pt x="0" y="0"/>
                </a:moveTo>
                <a:lnTo>
                  <a:pt x="2229853" y="0"/>
                </a:lnTo>
                <a:lnTo>
                  <a:pt x="2229853" y="2221831"/>
                </a:lnTo>
                <a:lnTo>
                  <a:pt x="0" y="2221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146760" y="3737811"/>
            <a:ext cx="4403557" cy="2277979"/>
          </a:xfrm>
          <a:custGeom>
            <a:avLst/>
            <a:gdLst>
              <a:gd name="connsiteX0" fmla="*/ 0 w 4403557"/>
              <a:gd name="connsiteY0" fmla="*/ 0 h 2277979"/>
              <a:gd name="connsiteX1" fmla="*/ 4403557 w 4403557"/>
              <a:gd name="connsiteY1" fmla="*/ 0 h 2277979"/>
              <a:gd name="connsiteX2" fmla="*/ 4403557 w 4403557"/>
              <a:gd name="connsiteY2" fmla="*/ 2277979 h 2277979"/>
              <a:gd name="connsiteX3" fmla="*/ 0 w 4403557"/>
              <a:gd name="connsiteY3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557" h="2277979">
                <a:moveTo>
                  <a:pt x="0" y="0"/>
                </a:moveTo>
                <a:lnTo>
                  <a:pt x="4403557" y="0"/>
                </a:lnTo>
                <a:lnTo>
                  <a:pt x="4403557" y="2277979"/>
                </a:lnTo>
                <a:lnTo>
                  <a:pt x="0" y="22779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086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3558" y="2406316"/>
            <a:ext cx="5550568" cy="3497179"/>
          </a:xfrm>
          <a:custGeom>
            <a:avLst/>
            <a:gdLst>
              <a:gd name="connsiteX0" fmla="*/ 0 w 5550568"/>
              <a:gd name="connsiteY0" fmla="*/ 0 h 3497179"/>
              <a:gd name="connsiteX1" fmla="*/ 5550568 w 5550568"/>
              <a:gd name="connsiteY1" fmla="*/ 0 h 3497179"/>
              <a:gd name="connsiteX2" fmla="*/ 5550568 w 5550568"/>
              <a:gd name="connsiteY2" fmla="*/ 3497179 h 3497179"/>
              <a:gd name="connsiteX3" fmla="*/ 0 w 5550568"/>
              <a:gd name="connsiteY3" fmla="*/ 3497179 h 349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0568" h="3497179">
                <a:moveTo>
                  <a:pt x="0" y="0"/>
                </a:moveTo>
                <a:lnTo>
                  <a:pt x="5550568" y="0"/>
                </a:lnTo>
                <a:lnTo>
                  <a:pt x="5550568" y="3497179"/>
                </a:lnTo>
                <a:lnTo>
                  <a:pt x="0" y="34971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73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31832" y="0"/>
            <a:ext cx="2253916" cy="6256421"/>
          </a:xfrm>
          <a:custGeom>
            <a:avLst/>
            <a:gdLst>
              <a:gd name="connsiteX0" fmla="*/ 0 w 2253916"/>
              <a:gd name="connsiteY0" fmla="*/ 0 h 6256421"/>
              <a:gd name="connsiteX1" fmla="*/ 2253916 w 2253916"/>
              <a:gd name="connsiteY1" fmla="*/ 0 h 6256421"/>
              <a:gd name="connsiteX2" fmla="*/ 2253916 w 2253916"/>
              <a:gd name="connsiteY2" fmla="*/ 6256421 h 6256421"/>
              <a:gd name="connsiteX3" fmla="*/ 0 w 2253916"/>
              <a:gd name="connsiteY3" fmla="*/ 6256421 h 625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916" h="6256421">
                <a:moveTo>
                  <a:pt x="0" y="0"/>
                </a:moveTo>
                <a:lnTo>
                  <a:pt x="2253916" y="0"/>
                </a:lnTo>
                <a:lnTo>
                  <a:pt x="2253916" y="6256421"/>
                </a:lnTo>
                <a:lnTo>
                  <a:pt x="0" y="62564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470232" y="0"/>
            <a:ext cx="3384884" cy="6256421"/>
          </a:xfrm>
          <a:custGeom>
            <a:avLst/>
            <a:gdLst>
              <a:gd name="connsiteX0" fmla="*/ 0 w 3384884"/>
              <a:gd name="connsiteY0" fmla="*/ 0 h 6256421"/>
              <a:gd name="connsiteX1" fmla="*/ 3384884 w 3384884"/>
              <a:gd name="connsiteY1" fmla="*/ 0 h 6256421"/>
              <a:gd name="connsiteX2" fmla="*/ 3384884 w 3384884"/>
              <a:gd name="connsiteY2" fmla="*/ 6256421 h 6256421"/>
              <a:gd name="connsiteX3" fmla="*/ 0 w 3384884"/>
              <a:gd name="connsiteY3" fmla="*/ 6256421 h 625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884" h="6256421">
                <a:moveTo>
                  <a:pt x="0" y="0"/>
                </a:moveTo>
                <a:lnTo>
                  <a:pt x="3384884" y="0"/>
                </a:lnTo>
                <a:lnTo>
                  <a:pt x="3384884" y="6256421"/>
                </a:lnTo>
                <a:lnTo>
                  <a:pt x="0" y="62564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61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8365E3-F04F-4D4E-AF50-2AA8E41B5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558" y="279400"/>
            <a:ext cx="11521592" cy="627379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2901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5999747" cy="5029200"/>
          </a:xfrm>
          <a:custGeom>
            <a:avLst/>
            <a:gdLst>
              <a:gd name="connsiteX0" fmla="*/ 0 w 5999747"/>
              <a:gd name="connsiteY0" fmla="*/ 0 h 5631506"/>
              <a:gd name="connsiteX1" fmla="*/ 5999747 w 5999747"/>
              <a:gd name="connsiteY1" fmla="*/ 0 h 5631506"/>
              <a:gd name="connsiteX2" fmla="*/ 5999747 w 5999747"/>
              <a:gd name="connsiteY2" fmla="*/ 5631506 h 5631506"/>
              <a:gd name="connsiteX3" fmla="*/ 0 w 5999747"/>
              <a:gd name="connsiteY3" fmla="*/ 5631506 h 563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5631506">
                <a:moveTo>
                  <a:pt x="0" y="0"/>
                </a:moveTo>
                <a:lnTo>
                  <a:pt x="5999747" y="0"/>
                </a:lnTo>
                <a:lnTo>
                  <a:pt x="5999747" y="5631506"/>
                </a:lnTo>
                <a:lnTo>
                  <a:pt x="0" y="56315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92254" y="0"/>
            <a:ext cx="5999747" cy="5021179"/>
          </a:xfrm>
          <a:custGeom>
            <a:avLst/>
            <a:gdLst>
              <a:gd name="connsiteX0" fmla="*/ 0 w 5999747"/>
              <a:gd name="connsiteY0" fmla="*/ 0 h 5631506"/>
              <a:gd name="connsiteX1" fmla="*/ 5999747 w 5999747"/>
              <a:gd name="connsiteY1" fmla="*/ 0 h 5631506"/>
              <a:gd name="connsiteX2" fmla="*/ 5999747 w 5999747"/>
              <a:gd name="connsiteY2" fmla="*/ 5631506 h 5631506"/>
              <a:gd name="connsiteX3" fmla="*/ 0 w 5999747"/>
              <a:gd name="connsiteY3" fmla="*/ 5631506 h 563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5631506">
                <a:moveTo>
                  <a:pt x="0" y="0"/>
                </a:moveTo>
                <a:lnTo>
                  <a:pt x="5999747" y="0"/>
                </a:lnTo>
                <a:lnTo>
                  <a:pt x="5999747" y="5631506"/>
                </a:lnTo>
                <a:lnTo>
                  <a:pt x="0" y="56315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999747" cy="1700463"/>
          </a:xfrm>
          <a:custGeom>
            <a:avLst/>
            <a:gdLst>
              <a:gd name="connsiteX0" fmla="*/ 0 w 5999747"/>
              <a:gd name="connsiteY0" fmla="*/ 0 h 1700463"/>
              <a:gd name="connsiteX1" fmla="*/ 5999747 w 5999747"/>
              <a:gd name="connsiteY1" fmla="*/ 0 h 1700463"/>
              <a:gd name="connsiteX2" fmla="*/ 5999747 w 5999747"/>
              <a:gd name="connsiteY2" fmla="*/ 1700463 h 1700463"/>
              <a:gd name="connsiteX3" fmla="*/ 0 w 5999747"/>
              <a:gd name="connsiteY3" fmla="*/ 1700463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1700463">
                <a:moveTo>
                  <a:pt x="0" y="0"/>
                </a:moveTo>
                <a:lnTo>
                  <a:pt x="5999747" y="0"/>
                </a:lnTo>
                <a:lnTo>
                  <a:pt x="5999747" y="1700463"/>
                </a:lnTo>
                <a:lnTo>
                  <a:pt x="0" y="1700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192255" y="5157538"/>
            <a:ext cx="5999747" cy="1700463"/>
          </a:xfrm>
          <a:custGeom>
            <a:avLst/>
            <a:gdLst>
              <a:gd name="connsiteX0" fmla="*/ 0 w 5999747"/>
              <a:gd name="connsiteY0" fmla="*/ 0 h 1700463"/>
              <a:gd name="connsiteX1" fmla="*/ 5999747 w 5999747"/>
              <a:gd name="connsiteY1" fmla="*/ 0 h 1700463"/>
              <a:gd name="connsiteX2" fmla="*/ 5999747 w 5999747"/>
              <a:gd name="connsiteY2" fmla="*/ 1700463 h 1700463"/>
              <a:gd name="connsiteX3" fmla="*/ 0 w 5999747"/>
              <a:gd name="connsiteY3" fmla="*/ 1700463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1700463">
                <a:moveTo>
                  <a:pt x="0" y="0"/>
                </a:moveTo>
                <a:lnTo>
                  <a:pt x="5999747" y="0"/>
                </a:lnTo>
                <a:lnTo>
                  <a:pt x="5999747" y="1700463"/>
                </a:lnTo>
                <a:lnTo>
                  <a:pt x="0" y="1700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026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3429000"/>
          </a:xfrm>
          <a:custGeom>
            <a:avLst/>
            <a:gdLst>
              <a:gd name="connsiteX0" fmla="*/ 0 w 3657600"/>
              <a:gd name="connsiteY0" fmla="*/ 0 h 3429000"/>
              <a:gd name="connsiteX1" fmla="*/ 3657600 w 3657600"/>
              <a:gd name="connsiteY1" fmla="*/ 0 h 3429000"/>
              <a:gd name="connsiteX2" fmla="*/ 3657600 w 3657600"/>
              <a:gd name="connsiteY2" fmla="*/ 3429000 h 3429000"/>
              <a:gd name="connsiteX3" fmla="*/ 0 w 3657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429000">
                <a:moveTo>
                  <a:pt x="0" y="0"/>
                </a:moveTo>
                <a:lnTo>
                  <a:pt x="3657600" y="0"/>
                </a:lnTo>
                <a:lnTo>
                  <a:pt x="36576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57600" y="0"/>
            <a:ext cx="8534400" cy="3429000"/>
          </a:xfrm>
          <a:custGeom>
            <a:avLst/>
            <a:gdLst>
              <a:gd name="connsiteX0" fmla="*/ 0 w 8534400"/>
              <a:gd name="connsiteY0" fmla="*/ 0 h 3429000"/>
              <a:gd name="connsiteX1" fmla="*/ 8534400 w 8534400"/>
              <a:gd name="connsiteY1" fmla="*/ 0 h 3429000"/>
              <a:gd name="connsiteX2" fmla="*/ 8534400 w 8534400"/>
              <a:gd name="connsiteY2" fmla="*/ 3429000 h 3429000"/>
              <a:gd name="connsiteX3" fmla="*/ 0 w 8534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3429000">
                <a:moveTo>
                  <a:pt x="0" y="0"/>
                </a:moveTo>
                <a:lnTo>
                  <a:pt x="8534400" y="0"/>
                </a:lnTo>
                <a:lnTo>
                  <a:pt x="8534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534400" y="3429000"/>
            <a:ext cx="3657600" cy="3429000"/>
          </a:xfrm>
          <a:custGeom>
            <a:avLst/>
            <a:gdLst>
              <a:gd name="connsiteX0" fmla="*/ 0 w 3657600"/>
              <a:gd name="connsiteY0" fmla="*/ 0 h 3429000"/>
              <a:gd name="connsiteX1" fmla="*/ 3657600 w 3657600"/>
              <a:gd name="connsiteY1" fmla="*/ 0 h 3429000"/>
              <a:gd name="connsiteX2" fmla="*/ 3657600 w 3657600"/>
              <a:gd name="connsiteY2" fmla="*/ 3429000 h 3429000"/>
              <a:gd name="connsiteX3" fmla="*/ 0 w 3657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429000">
                <a:moveTo>
                  <a:pt x="0" y="0"/>
                </a:moveTo>
                <a:lnTo>
                  <a:pt x="3657600" y="0"/>
                </a:lnTo>
                <a:lnTo>
                  <a:pt x="36576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8534400" cy="3429000"/>
          </a:xfrm>
          <a:custGeom>
            <a:avLst/>
            <a:gdLst>
              <a:gd name="connsiteX0" fmla="*/ 0 w 8534400"/>
              <a:gd name="connsiteY0" fmla="*/ 0 h 3429000"/>
              <a:gd name="connsiteX1" fmla="*/ 8534400 w 8534400"/>
              <a:gd name="connsiteY1" fmla="*/ 0 h 3429000"/>
              <a:gd name="connsiteX2" fmla="*/ 8534400 w 8534400"/>
              <a:gd name="connsiteY2" fmla="*/ 3429000 h 3429000"/>
              <a:gd name="connsiteX3" fmla="*/ 0 w 8534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3429000">
                <a:moveTo>
                  <a:pt x="0" y="0"/>
                </a:moveTo>
                <a:lnTo>
                  <a:pt x="8534400" y="0"/>
                </a:lnTo>
                <a:lnTo>
                  <a:pt x="8534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791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4345"/>
          </a:xfrm>
          <a:custGeom>
            <a:avLst/>
            <a:gdLst>
              <a:gd name="connsiteX0" fmla="*/ 0 w 12192000"/>
              <a:gd name="connsiteY0" fmla="*/ 0 h 5112327"/>
              <a:gd name="connsiteX1" fmla="*/ 12192000 w 12192000"/>
              <a:gd name="connsiteY1" fmla="*/ 0 h 5112327"/>
              <a:gd name="connsiteX2" fmla="*/ 12192000 w 12192000"/>
              <a:gd name="connsiteY2" fmla="*/ 5112327 h 5112327"/>
              <a:gd name="connsiteX3" fmla="*/ 0 w 12192000"/>
              <a:gd name="connsiteY3" fmla="*/ 5112327 h 51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12327">
                <a:moveTo>
                  <a:pt x="0" y="0"/>
                </a:moveTo>
                <a:lnTo>
                  <a:pt x="12192000" y="0"/>
                </a:lnTo>
                <a:lnTo>
                  <a:pt x="12192000" y="5112327"/>
                </a:lnTo>
                <a:lnTo>
                  <a:pt x="0" y="51123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055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5499" y="2766354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1" y="4603556"/>
            <a:ext cx="2048619" cy="1842868"/>
          </a:xfrm>
          <a:custGeom>
            <a:avLst/>
            <a:gdLst>
              <a:gd name="connsiteX0" fmla="*/ 0 w 2033833"/>
              <a:gd name="connsiteY0" fmla="*/ 0 h 1844236"/>
              <a:gd name="connsiteX1" fmla="*/ 2033833 w 2033833"/>
              <a:gd name="connsiteY1" fmla="*/ 0 h 1844236"/>
              <a:gd name="connsiteX2" fmla="*/ 2033833 w 2033833"/>
              <a:gd name="connsiteY2" fmla="*/ 1844236 h 1844236"/>
              <a:gd name="connsiteX3" fmla="*/ 0 w 2033833"/>
              <a:gd name="connsiteY3" fmla="*/ 1844236 h 18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4236">
                <a:moveTo>
                  <a:pt x="0" y="0"/>
                </a:moveTo>
                <a:lnTo>
                  <a:pt x="2033833" y="0"/>
                </a:lnTo>
                <a:lnTo>
                  <a:pt x="2033833" y="1844236"/>
                </a:lnTo>
                <a:lnTo>
                  <a:pt x="0" y="18442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2054118" y="4603556"/>
            <a:ext cx="2010136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064254" y="2760688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108701" y="4603556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142157" y="2766354"/>
            <a:ext cx="2009188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10154756" y="2766354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0158168" y="4609222"/>
            <a:ext cx="2033833" cy="1842868"/>
          </a:xfrm>
          <a:custGeom>
            <a:avLst/>
            <a:gdLst>
              <a:gd name="connsiteX0" fmla="*/ 0 w 2033833"/>
              <a:gd name="connsiteY0" fmla="*/ 0 h 1842868"/>
              <a:gd name="connsiteX1" fmla="*/ 2033833 w 2033833"/>
              <a:gd name="connsiteY1" fmla="*/ 0 h 1842868"/>
              <a:gd name="connsiteX2" fmla="*/ 2033833 w 2033833"/>
              <a:gd name="connsiteY2" fmla="*/ 1842868 h 1842868"/>
              <a:gd name="connsiteX3" fmla="*/ 0 w 2033833"/>
              <a:gd name="connsiteY3" fmla="*/ 1842868 h 18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833" h="1842868">
                <a:moveTo>
                  <a:pt x="0" y="0"/>
                </a:moveTo>
                <a:lnTo>
                  <a:pt x="2033833" y="0"/>
                </a:lnTo>
                <a:lnTo>
                  <a:pt x="2033833" y="1842868"/>
                </a:lnTo>
                <a:lnTo>
                  <a:pt x="0" y="1842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984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" y="4839284"/>
            <a:ext cx="2361391" cy="2018714"/>
          </a:xfrm>
          <a:custGeom>
            <a:avLst/>
            <a:gdLst>
              <a:gd name="connsiteX0" fmla="*/ 0 w 2361391"/>
              <a:gd name="connsiteY0" fmla="*/ 0 h 2018714"/>
              <a:gd name="connsiteX1" fmla="*/ 2361391 w 2361391"/>
              <a:gd name="connsiteY1" fmla="*/ 0 h 2018714"/>
              <a:gd name="connsiteX2" fmla="*/ 2361391 w 2361391"/>
              <a:gd name="connsiteY2" fmla="*/ 2018714 h 2018714"/>
              <a:gd name="connsiteX3" fmla="*/ 0 w 2361391"/>
              <a:gd name="connsiteY3" fmla="*/ 2018714 h 20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391" h="2018714">
                <a:moveTo>
                  <a:pt x="0" y="0"/>
                </a:moveTo>
                <a:lnTo>
                  <a:pt x="2361391" y="0"/>
                </a:lnTo>
                <a:lnTo>
                  <a:pt x="2361391" y="2018714"/>
                </a:lnTo>
                <a:lnTo>
                  <a:pt x="0" y="2018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361392" y="2627141"/>
            <a:ext cx="2483111" cy="2222697"/>
          </a:xfrm>
          <a:custGeom>
            <a:avLst/>
            <a:gdLst>
              <a:gd name="connsiteX0" fmla="*/ 0 w 2483111"/>
              <a:gd name="connsiteY0" fmla="*/ 0 h 2222697"/>
              <a:gd name="connsiteX1" fmla="*/ 2483111 w 2483111"/>
              <a:gd name="connsiteY1" fmla="*/ 0 h 2222697"/>
              <a:gd name="connsiteX2" fmla="*/ 2483111 w 2483111"/>
              <a:gd name="connsiteY2" fmla="*/ 2222697 h 2222697"/>
              <a:gd name="connsiteX3" fmla="*/ 0 w 2483111"/>
              <a:gd name="connsiteY3" fmla="*/ 2222697 h 22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111" h="2222697">
                <a:moveTo>
                  <a:pt x="0" y="0"/>
                </a:moveTo>
                <a:lnTo>
                  <a:pt x="2483111" y="0"/>
                </a:lnTo>
                <a:lnTo>
                  <a:pt x="2483111" y="2222697"/>
                </a:lnTo>
                <a:lnTo>
                  <a:pt x="0" y="22226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844503" y="2616588"/>
            <a:ext cx="2502996" cy="4241412"/>
          </a:xfrm>
          <a:custGeom>
            <a:avLst/>
            <a:gdLst>
              <a:gd name="connsiteX0" fmla="*/ 0 w 2502996"/>
              <a:gd name="connsiteY0" fmla="*/ 0 h 4241412"/>
              <a:gd name="connsiteX1" fmla="*/ 2502996 w 2502996"/>
              <a:gd name="connsiteY1" fmla="*/ 0 h 4241412"/>
              <a:gd name="connsiteX2" fmla="*/ 2502996 w 2502996"/>
              <a:gd name="connsiteY2" fmla="*/ 4241412 h 4241412"/>
              <a:gd name="connsiteX3" fmla="*/ 0 w 2502996"/>
              <a:gd name="connsiteY3" fmla="*/ 4241412 h 424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996" h="4241412">
                <a:moveTo>
                  <a:pt x="0" y="0"/>
                </a:moveTo>
                <a:lnTo>
                  <a:pt x="2502996" y="0"/>
                </a:lnTo>
                <a:lnTo>
                  <a:pt x="2502996" y="4241412"/>
                </a:lnTo>
                <a:lnTo>
                  <a:pt x="0" y="4241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47499" y="4856870"/>
            <a:ext cx="2361391" cy="2001129"/>
          </a:xfrm>
          <a:custGeom>
            <a:avLst/>
            <a:gdLst>
              <a:gd name="connsiteX0" fmla="*/ 0 w 2361391"/>
              <a:gd name="connsiteY0" fmla="*/ 0 h 2001129"/>
              <a:gd name="connsiteX1" fmla="*/ 2361391 w 2361391"/>
              <a:gd name="connsiteY1" fmla="*/ 0 h 2001129"/>
              <a:gd name="connsiteX2" fmla="*/ 2361391 w 2361391"/>
              <a:gd name="connsiteY2" fmla="*/ 2001129 h 2001129"/>
              <a:gd name="connsiteX3" fmla="*/ 0 w 2361391"/>
              <a:gd name="connsiteY3" fmla="*/ 2001129 h 200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391" h="2001129">
                <a:moveTo>
                  <a:pt x="0" y="0"/>
                </a:moveTo>
                <a:lnTo>
                  <a:pt x="2361391" y="0"/>
                </a:lnTo>
                <a:lnTo>
                  <a:pt x="2361391" y="2001129"/>
                </a:lnTo>
                <a:lnTo>
                  <a:pt x="0" y="20011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708890" y="2616588"/>
            <a:ext cx="2483111" cy="2222697"/>
          </a:xfrm>
          <a:custGeom>
            <a:avLst/>
            <a:gdLst>
              <a:gd name="connsiteX0" fmla="*/ 0 w 2483111"/>
              <a:gd name="connsiteY0" fmla="*/ 0 h 2222697"/>
              <a:gd name="connsiteX1" fmla="*/ 2483111 w 2483111"/>
              <a:gd name="connsiteY1" fmla="*/ 0 h 2222697"/>
              <a:gd name="connsiteX2" fmla="*/ 2483111 w 2483111"/>
              <a:gd name="connsiteY2" fmla="*/ 2222697 h 2222697"/>
              <a:gd name="connsiteX3" fmla="*/ 0 w 2483111"/>
              <a:gd name="connsiteY3" fmla="*/ 2222697 h 22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111" h="2222697">
                <a:moveTo>
                  <a:pt x="0" y="0"/>
                </a:moveTo>
                <a:lnTo>
                  <a:pt x="2483111" y="0"/>
                </a:lnTo>
                <a:lnTo>
                  <a:pt x="2483111" y="2222697"/>
                </a:lnTo>
                <a:lnTo>
                  <a:pt x="0" y="22226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34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2923" cy="3429000"/>
          </a:xfrm>
          <a:custGeom>
            <a:avLst/>
            <a:gdLst>
              <a:gd name="connsiteX0" fmla="*/ 0 w 1992923"/>
              <a:gd name="connsiteY0" fmla="*/ 0 h 3464169"/>
              <a:gd name="connsiteX1" fmla="*/ 1992923 w 1992923"/>
              <a:gd name="connsiteY1" fmla="*/ 0 h 3464169"/>
              <a:gd name="connsiteX2" fmla="*/ 1992923 w 1992923"/>
              <a:gd name="connsiteY2" fmla="*/ 3464169 h 3464169"/>
              <a:gd name="connsiteX3" fmla="*/ 0 w 1992923"/>
              <a:gd name="connsiteY3" fmla="*/ 3464169 h 34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64169">
                <a:moveTo>
                  <a:pt x="0" y="0"/>
                </a:moveTo>
                <a:lnTo>
                  <a:pt x="1992923" y="0"/>
                </a:lnTo>
                <a:lnTo>
                  <a:pt x="1992923" y="3464169"/>
                </a:lnTo>
                <a:lnTo>
                  <a:pt x="0" y="34641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992923" y="0"/>
            <a:ext cx="1992923" cy="3429000"/>
          </a:xfrm>
          <a:custGeom>
            <a:avLst/>
            <a:gdLst>
              <a:gd name="connsiteX0" fmla="*/ 0 w 1992923"/>
              <a:gd name="connsiteY0" fmla="*/ 0 h 3464169"/>
              <a:gd name="connsiteX1" fmla="*/ 1992923 w 1992923"/>
              <a:gd name="connsiteY1" fmla="*/ 0 h 3464169"/>
              <a:gd name="connsiteX2" fmla="*/ 1992923 w 1992923"/>
              <a:gd name="connsiteY2" fmla="*/ 3464169 h 3464169"/>
              <a:gd name="connsiteX3" fmla="*/ 0 w 1992923"/>
              <a:gd name="connsiteY3" fmla="*/ 3464169 h 34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64169">
                <a:moveTo>
                  <a:pt x="0" y="0"/>
                </a:moveTo>
                <a:lnTo>
                  <a:pt x="1992923" y="0"/>
                </a:lnTo>
                <a:lnTo>
                  <a:pt x="1992923" y="3464169"/>
                </a:lnTo>
                <a:lnTo>
                  <a:pt x="0" y="34641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985846" y="0"/>
            <a:ext cx="1992923" cy="3429000"/>
          </a:xfrm>
          <a:custGeom>
            <a:avLst/>
            <a:gdLst>
              <a:gd name="connsiteX0" fmla="*/ 0 w 1992923"/>
              <a:gd name="connsiteY0" fmla="*/ 0 h 3464169"/>
              <a:gd name="connsiteX1" fmla="*/ 1992923 w 1992923"/>
              <a:gd name="connsiteY1" fmla="*/ 0 h 3464169"/>
              <a:gd name="connsiteX2" fmla="*/ 1992923 w 1992923"/>
              <a:gd name="connsiteY2" fmla="*/ 3464169 h 3464169"/>
              <a:gd name="connsiteX3" fmla="*/ 0 w 1992923"/>
              <a:gd name="connsiteY3" fmla="*/ 3464169 h 34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64169">
                <a:moveTo>
                  <a:pt x="0" y="0"/>
                </a:moveTo>
                <a:lnTo>
                  <a:pt x="1992923" y="0"/>
                </a:lnTo>
                <a:lnTo>
                  <a:pt x="1992923" y="3464169"/>
                </a:lnTo>
                <a:lnTo>
                  <a:pt x="0" y="34641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985845" y="3429001"/>
            <a:ext cx="1992923" cy="3429000"/>
          </a:xfrm>
          <a:custGeom>
            <a:avLst/>
            <a:gdLst>
              <a:gd name="connsiteX0" fmla="*/ 0 w 1992923"/>
              <a:gd name="connsiteY0" fmla="*/ 0 h 3429000"/>
              <a:gd name="connsiteX1" fmla="*/ 1992923 w 1992923"/>
              <a:gd name="connsiteY1" fmla="*/ 0 h 3429000"/>
              <a:gd name="connsiteX2" fmla="*/ 1992923 w 1992923"/>
              <a:gd name="connsiteY2" fmla="*/ 3429000 h 3429000"/>
              <a:gd name="connsiteX3" fmla="*/ 0 w 199292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29000">
                <a:moveTo>
                  <a:pt x="0" y="0"/>
                </a:moveTo>
                <a:lnTo>
                  <a:pt x="1992923" y="0"/>
                </a:lnTo>
                <a:lnTo>
                  <a:pt x="199292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-1" y="3429001"/>
            <a:ext cx="1992923" cy="3429000"/>
          </a:xfrm>
          <a:custGeom>
            <a:avLst/>
            <a:gdLst>
              <a:gd name="connsiteX0" fmla="*/ 0 w 1992923"/>
              <a:gd name="connsiteY0" fmla="*/ 0 h 3429000"/>
              <a:gd name="connsiteX1" fmla="*/ 1992923 w 1992923"/>
              <a:gd name="connsiteY1" fmla="*/ 0 h 3429000"/>
              <a:gd name="connsiteX2" fmla="*/ 1992923 w 1992923"/>
              <a:gd name="connsiteY2" fmla="*/ 3429000 h 3429000"/>
              <a:gd name="connsiteX3" fmla="*/ 0 w 199292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29000">
                <a:moveTo>
                  <a:pt x="0" y="0"/>
                </a:moveTo>
                <a:lnTo>
                  <a:pt x="1992923" y="0"/>
                </a:lnTo>
                <a:lnTo>
                  <a:pt x="199292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992922" y="3429001"/>
            <a:ext cx="1992923" cy="3429000"/>
          </a:xfrm>
          <a:custGeom>
            <a:avLst/>
            <a:gdLst>
              <a:gd name="connsiteX0" fmla="*/ 0 w 1992923"/>
              <a:gd name="connsiteY0" fmla="*/ 0 h 3429000"/>
              <a:gd name="connsiteX1" fmla="*/ 1992923 w 1992923"/>
              <a:gd name="connsiteY1" fmla="*/ 0 h 3429000"/>
              <a:gd name="connsiteX2" fmla="*/ 1992923 w 1992923"/>
              <a:gd name="connsiteY2" fmla="*/ 3429000 h 3429000"/>
              <a:gd name="connsiteX3" fmla="*/ 0 w 199292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923" h="3429000">
                <a:moveTo>
                  <a:pt x="0" y="0"/>
                </a:moveTo>
                <a:lnTo>
                  <a:pt x="1992923" y="0"/>
                </a:lnTo>
                <a:lnTo>
                  <a:pt x="199292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470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67954" y="826477"/>
            <a:ext cx="4044462" cy="5205046"/>
          </a:xfrm>
          <a:custGeom>
            <a:avLst/>
            <a:gdLst>
              <a:gd name="connsiteX0" fmla="*/ 0 w 4044462"/>
              <a:gd name="connsiteY0" fmla="*/ 0 h 5205046"/>
              <a:gd name="connsiteX1" fmla="*/ 4044462 w 4044462"/>
              <a:gd name="connsiteY1" fmla="*/ 0 h 5205046"/>
              <a:gd name="connsiteX2" fmla="*/ 4044462 w 4044462"/>
              <a:gd name="connsiteY2" fmla="*/ 5205046 h 5205046"/>
              <a:gd name="connsiteX3" fmla="*/ 0 w 4044462"/>
              <a:gd name="connsiteY3" fmla="*/ 5205046 h 52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462" h="5205046">
                <a:moveTo>
                  <a:pt x="0" y="0"/>
                </a:moveTo>
                <a:lnTo>
                  <a:pt x="4044462" y="0"/>
                </a:lnTo>
                <a:lnTo>
                  <a:pt x="4044462" y="5205046"/>
                </a:lnTo>
                <a:lnTo>
                  <a:pt x="0" y="5205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380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8554" y="2110154"/>
            <a:ext cx="5099539" cy="3622429"/>
          </a:xfrm>
          <a:custGeom>
            <a:avLst/>
            <a:gdLst>
              <a:gd name="connsiteX0" fmla="*/ 0 w 5099539"/>
              <a:gd name="connsiteY0" fmla="*/ 0 h 3622429"/>
              <a:gd name="connsiteX1" fmla="*/ 5099539 w 5099539"/>
              <a:gd name="connsiteY1" fmla="*/ 0 h 3622429"/>
              <a:gd name="connsiteX2" fmla="*/ 5099539 w 5099539"/>
              <a:gd name="connsiteY2" fmla="*/ 3622429 h 3622429"/>
              <a:gd name="connsiteX3" fmla="*/ 0 w 5099539"/>
              <a:gd name="connsiteY3" fmla="*/ 3622429 h 362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39" h="3622429">
                <a:moveTo>
                  <a:pt x="0" y="0"/>
                </a:moveTo>
                <a:lnTo>
                  <a:pt x="5099539" y="0"/>
                </a:lnTo>
                <a:lnTo>
                  <a:pt x="5099539" y="3622429"/>
                </a:lnTo>
                <a:lnTo>
                  <a:pt x="0" y="36224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3385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4108" y="3112479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13589" y="3112479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093070" y="1930792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2550" y="1930791"/>
            <a:ext cx="2879481" cy="3006967"/>
          </a:xfrm>
          <a:custGeom>
            <a:avLst/>
            <a:gdLst>
              <a:gd name="connsiteX0" fmla="*/ 0 w 2879481"/>
              <a:gd name="connsiteY0" fmla="*/ 0 h 3006967"/>
              <a:gd name="connsiteX1" fmla="*/ 2879481 w 2879481"/>
              <a:gd name="connsiteY1" fmla="*/ 0 h 3006967"/>
              <a:gd name="connsiteX2" fmla="*/ 2879481 w 2879481"/>
              <a:gd name="connsiteY2" fmla="*/ 3006967 h 3006967"/>
              <a:gd name="connsiteX3" fmla="*/ 0 w 2879481"/>
              <a:gd name="connsiteY3" fmla="*/ 3006967 h 30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481" h="3006967">
                <a:moveTo>
                  <a:pt x="0" y="0"/>
                </a:moveTo>
                <a:lnTo>
                  <a:pt x="2879481" y="0"/>
                </a:lnTo>
                <a:lnTo>
                  <a:pt x="2879481" y="3006967"/>
                </a:lnTo>
                <a:lnTo>
                  <a:pt x="0" y="3006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6329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67954" y="0"/>
            <a:ext cx="4185138" cy="6858000"/>
          </a:xfrm>
          <a:custGeom>
            <a:avLst/>
            <a:gdLst>
              <a:gd name="connsiteX0" fmla="*/ 0 w 4185138"/>
              <a:gd name="connsiteY0" fmla="*/ 0 h 6858000"/>
              <a:gd name="connsiteX1" fmla="*/ 4185138 w 4185138"/>
              <a:gd name="connsiteY1" fmla="*/ 0 h 6858000"/>
              <a:gd name="connsiteX2" fmla="*/ 4185138 w 4185138"/>
              <a:gd name="connsiteY2" fmla="*/ 6858000 h 6858000"/>
              <a:gd name="connsiteX3" fmla="*/ 0 w 41851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5138" h="6858000">
                <a:moveTo>
                  <a:pt x="0" y="0"/>
                </a:moveTo>
                <a:lnTo>
                  <a:pt x="4185138" y="0"/>
                </a:lnTo>
                <a:lnTo>
                  <a:pt x="41851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39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BDD0DA7-2AEA-41BE-92A2-6049200FC5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0544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35969" cy="6858000"/>
          </a:xfrm>
          <a:custGeom>
            <a:avLst/>
            <a:gdLst>
              <a:gd name="connsiteX0" fmla="*/ 0 w 6435969"/>
              <a:gd name="connsiteY0" fmla="*/ 0 h 6858000"/>
              <a:gd name="connsiteX1" fmla="*/ 6435969 w 6435969"/>
              <a:gd name="connsiteY1" fmla="*/ 0 h 6858000"/>
              <a:gd name="connsiteX2" fmla="*/ 6435969 w 6435969"/>
              <a:gd name="connsiteY2" fmla="*/ 6858000 h 6858000"/>
              <a:gd name="connsiteX3" fmla="*/ 0 w 6435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969" h="6858000">
                <a:moveTo>
                  <a:pt x="0" y="0"/>
                </a:moveTo>
                <a:lnTo>
                  <a:pt x="6435969" y="0"/>
                </a:lnTo>
                <a:lnTo>
                  <a:pt x="643596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1025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1056" y="2992908"/>
            <a:ext cx="5275384" cy="3200400"/>
          </a:xfrm>
          <a:custGeom>
            <a:avLst/>
            <a:gdLst>
              <a:gd name="connsiteX0" fmla="*/ 0 w 5275384"/>
              <a:gd name="connsiteY0" fmla="*/ 0 h 3200400"/>
              <a:gd name="connsiteX1" fmla="*/ 5275384 w 5275384"/>
              <a:gd name="connsiteY1" fmla="*/ 0 h 3200400"/>
              <a:gd name="connsiteX2" fmla="*/ 5275384 w 5275384"/>
              <a:gd name="connsiteY2" fmla="*/ 3200400 h 3200400"/>
              <a:gd name="connsiteX3" fmla="*/ 0 w 527538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384" h="3200400">
                <a:moveTo>
                  <a:pt x="0" y="0"/>
                </a:moveTo>
                <a:lnTo>
                  <a:pt x="5275384" y="0"/>
                </a:lnTo>
                <a:lnTo>
                  <a:pt x="5275384" y="3200400"/>
                </a:lnTo>
                <a:lnTo>
                  <a:pt x="0" y="3200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2745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4912" y="2543025"/>
            <a:ext cx="1976413" cy="2254059"/>
          </a:xfrm>
          <a:custGeom>
            <a:avLst/>
            <a:gdLst>
              <a:gd name="connsiteX0" fmla="*/ 0 w 1976413"/>
              <a:gd name="connsiteY0" fmla="*/ 0 h 2254059"/>
              <a:gd name="connsiteX1" fmla="*/ 1976413 w 1976413"/>
              <a:gd name="connsiteY1" fmla="*/ 0 h 2254059"/>
              <a:gd name="connsiteX2" fmla="*/ 1976413 w 1976413"/>
              <a:gd name="connsiteY2" fmla="*/ 2254059 h 2254059"/>
              <a:gd name="connsiteX3" fmla="*/ 0 w 1976413"/>
              <a:gd name="connsiteY3" fmla="*/ 2254059 h 225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413" h="2254059">
                <a:moveTo>
                  <a:pt x="0" y="0"/>
                </a:moveTo>
                <a:lnTo>
                  <a:pt x="1976413" y="0"/>
                </a:lnTo>
                <a:lnTo>
                  <a:pt x="1976413" y="2254059"/>
                </a:lnTo>
                <a:lnTo>
                  <a:pt x="0" y="22540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18874" y="2543024"/>
            <a:ext cx="3223559" cy="2254058"/>
          </a:xfrm>
          <a:custGeom>
            <a:avLst/>
            <a:gdLst>
              <a:gd name="connsiteX0" fmla="*/ 0 w 3223559"/>
              <a:gd name="connsiteY0" fmla="*/ 0 h 2254058"/>
              <a:gd name="connsiteX1" fmla="*/ 3223559 w 3223559"/>
              <a:gd name="connsiteY1" fmla="*/ 0 h 2254058"/>
              <a:gd name="connsiteX2" fmla="*/ 3223559 w 3223559"/>
              <a:gd name="connsiteY2" fmla="*/ 2254058 h 2254058"/>
              <a:gd name="connsiteX3" fmla="*/ 0 w 3223559"/>
              <a:gd name="connsiteY3" fmla="*/ 2254058 h 225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559" h="2254058">
                <a:moveTo>
                  <a:pt x="0" y="0"/>
                </a:moveTo>
                <a:lnTo>
                  <a:pt x="3223559" y="0"/>
                </a:lnTo>
                <a:lnTo>
                  <a:pt x="3223559" y="2254058"/>
                </a:lnTo>
                <a:lnTo>
                  <a:pt x="0" y="22540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5055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03834" cy="2173458"/>
          </a:xfrm>
          <a:custGeom>
            <a:avLst/>
            <a:gdLst>
              <a:gd name="connsiteX0" fmla="*/ 0 w 1403834"/>
              <a:gd name="connsiteY0" fmla="*/ 0 h 2173458"/>
              <a:gd name="connsiteX1" fmla="*/ 1403834 w 1403834"/>
              <a:gd name="connsiteY1" fmla="*/ 0 h 2173458"/>
              <a:gd name="connsiteX2" fmla="*/ 1403834 w 1403834"/>
              <a:gd name="connsiteY2" fmla="*/ 2173458 h 2173458"/>
              <a:gd name="connsiteX3" fmla="*/ 0 w 1403834"/>
              <a:gd name="connsiteY3" fmla="*/ 2173458 h 21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834" h="2173458">
                <a:moveTo>
                  <a:pt x="0" y="0"/>
                </a:moveTo>
                <a:lnTo>
                  <a:pt x="1403834" y="0"/>
                </a:lnTo>
                <a:lnTo>
                  <a:pt x="1403834" y="2173458"/>
                </a:lnTo>
                <a:lnTo>
                  <a:pt x="0" y="21734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508841" y="0"/>
            <a:ext cx="1600119" cy="3186331"/>
          </a:xfrm>
          <a:custGeom>
            <a:avLst/>
            <a:gdLst>
              <a:gd name="connsiteX0" fmla="*/ 0 w 1600119"/>
              <a:gd name="connsiteY0" fmla="*/ 0 h 3186331"/>
              <a:gd name="connsiteX1" fmla="*/ 1600119 w 1600119"/>
              <a:gd name="connsiteY1" fmla="*/ 0 h 3186331"/>
              <a:gd name="connsiteX2" fmla="*/ 1600119 w 1600119"/>
              <a:gd name="connsiteY2" fmla="*/ 3186331 h 3186331"/>
              <a:gd name="connsiteX3" fmla="*/ 0 w 1600119"/>
              <a:gd name="connsiteY3" fmla="*/ 3186331 h 31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19" h="3186331">
                <a:moveTo>
                  <a:pt x="0" y="0"/>
                </a:moveTo>
                <a:lnTo>
                  <a:pt x="1600119" y="0"/>
                </a:lnTo>
                <a:lnTo>
                  <a:pt x="1600119" y="3186331"/>
                </a:lnTo>
                <a:lnTo>
                  <a:pt x="0" y="31863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213967" y="5982"/>
            <a:ext cx="1006925" cy="2561370"/>
          </a:xfrm>
          <a:custGeom>
            <a:avLst/>
            <a:gdLst>
              <a:gd name="connsiteX0" fmla="*/ 0 w 1006925"/>
              <a:gd name="connsiteY0" fmla="*/ 0 h 2561370"/>
              <a:gd name="connsiteX1" fmla="*/ 1006925 w 1006925"/>
              <a:gd name="connsiteY1" fmla="*/ 0 h 2561370"/>
              <a:gd name="connsiteX2" fmla="*/ 1006925 w 1006925"/>
              <a:gd name="connsiteY2" fmla="*/ 2561370 h 2561370"/>
              <a:gd name="connsiteX3" fmla="*/ 0 w 1006925"/>
              <a:gd name="connsiteY3" fmla="*/ 2561370 h 256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25" h="2561370">
                <a:moveTo>
                  <a:pt x="0" y="0"/>
                </a:moveTo>
                <a:lnTo>
                  <a:pt x="1006925" y="0"/>
                </a:lnTo>
                <a:lnTo>
                  <a:pt x="1006925" y="2561370"/>
                </a:lnTo>
                <a:lnTo>
                  <a:pt x="0" y="25613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" y="2307102"/>
            <a:ext cx="1403834" cy="1688123"/>
          </a:xfrm>
          <a:custGeom>
            <a:avLst/>
            <a:gdLst>
              <a:gd name="connsiteX0" fmla="*/ 0 w 1755277"/>
              <a:gd name="connsiteY0" fmla="*/ 0 h 1315327"/>
              <a:gd name="connsiteX1" fmla="*/ 1755277 w 1755277"/>
              <a:gd name="connsiteY1" fmla="*/ 0 h 1315327"/>
              <a:gd name="connsiteX2" fmla="*/ 1755277 w 1755277"/>
              <a:gd name="connsiteY2" fmla="*/ 1315327 h 1315327"/>
              <a:gd name="connsiteX3" fmla="*/ 0 w 1755277"/>
              <a:gd name="connsiteY3" fmla="*/ 1315327 h 13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277" h="1315327">
                <a:moveTo>
                  <a:pt x="0" y="0"/>
                </a:moveTo>
                <a:lnTo>
                  <a:pt x="1755277" y="0"/>
                </a:lnTo>
                <a:lnTo>
                  <a:pt x="1755277" y="1315327"/>
                </a:lnTo>
                <a:lnTo>
                  <a:pt x="0" y="1315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585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5759" y="3770142"/>
            <a:ext cx="4009293" cy="2722099"/>
          </a:xfrm>
          <a:custGeom>
            <a:avLst/>
            <a:gdLst>
              <a:gd name="connsiteX0" fmla="*/ 0 w 4489939"/>
              <a:gd name="connsiteY0" fmla="*/ 0 h 2989385"/>
              <a:gd name="connsiteX1" fmla="*/ 4489939 w 4489939"/>
              <a:gd name="connsiteY1" fmla="*/ 0 h 2989385"/>
              <a:gd name="connsiteX2" fmla="*/ 4489939 w 4489939"/>
              <a:gd name="connsiteY2" fmla="*/ 2989385 h 2989385"/>
              <a:gd name="connsiteX3" fmla="*/ 0 w 4489939"/>
              <a:gd name="connsiteY3" fmla="*/ 2989385 h 298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939" h="2989385">
                <a:moveTo>
                  <a:pt x="0" y="0"/>
                </a:moveTo>
                <a:lnTo>
                  <a:pt x="4489939" y="0"/>
                </a:lnTo>
                <a:lnTo>
                  <a:pt x="4489939" y="2989385"/>
                </a:lnTo>
                <a:lnTo>
                  <a:pt x="0" y="298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038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68726" y="4726887"/>
            <a:ext cx="1927274" cy="1695157"/>
          </a:xfrm>
          <a:custGeom>
            <a:avLst/>
            <a:gdLst>
              <a:gd name="connsiteX0" fmla="*/ 0 w 1927274"/>
              <a:gd name="connsiteY0" fmla="*/ 0 h 1695157"/>
              <a:gd name="connsiteX1" fmla="*/ 1927274 w 1927274"/>
              <a:gd name="connsiteY1" fmla="*/ 0 h 1695157"/>
              <a:gd name="connsiteX2" fmla="*/ 1927274 w 1927274"/>
              <a:gd name="connsiteY2" fmla="*/ 1695157 h 1695157"/>
              <a:gd name="connsiteX3" fmla="*/ 0 w 1927274"/>
              <a:gd name="connsiteY3" fmla="*/ 1695157 h 1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274" h="1695157">
                <a:moveTo>
                  <a:pt x="0" y="0"/>
                </a:moveTo>
                <a:lnTo>
                  <a:pt x="1927274" y="0"/>
                </a:lnTo>
                <a:lnTo>
                  <a:pt x="1927274" y="1695157"/>
                </a:lnTo>
                <a:lnTo>
                  <a:pt x="0" y="16951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4726886"/>
            <a:ext cx="1927274" cy="1695157"/>
          </a:xfrm>
          <a:custGeom>
            <a:avLst/>
            <a:gdLst>
              <a:gd name="connsiteX0" fmla="*/ 0 w 1927274"/>
              <a:gd name="connsiteY0" fmla="*/ 0 h 1695157"/>
              <a:gd name="connsiteX1" fmla="*/ 1927274 w 1927274"/>
              <a:gd name="connsiteY1" fmla="*/ 0 h 1695157"/>
              <a:gd name="connsiteX2" fmla="*/ 1927274 w 1927274"/>
              <a:gd name="connsiteY2" fmla="*/ 1695157 h 1695157"/>
              <a:gd name="connsiteX3" fmla="*/ 0 w 1927274"/>
              <a:gd name="connsiteY3" fmla="*/ 1695157 h 1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274" h="1695157">
                <a:moveTo>
                  <a:pt x="0" y="0"/>
                </a:moveTo>
                <a:lnTo>
                  <a:pt x="1927274" y="0"/>
                </a:lnTo>
                <a:lnTo>
                  <a:pt x="1927274" y="1695157"/>
                </a:lnTo>
                <a:lnTo>
                  <a:pt x="0" y="16951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748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05798" y="5373857"/>
            <a:ext cx="2704871" cy="1484142"/>
          </a:xfrm>
          <a:custGeom>
            <a:avLst/>
            <a:gdLst>
              <a:gd name="connsiteX0" fmla="*/ 0 w 2704871"/>
              <a:gd name="connsiteY0" fmla="*/ 0 h 1484142"/>
              <a:gd name="connsiteX1" fmla="*/ 2704871 w 2704871"/>
              <a:gd name="connsiteY1" fmla="*/ 0 h 1484142"/>
              <a:gd name="connsiteX2" fmla="*/ 2704871 w 2704871"/>
              <a:gd name="connsiteY2" fmla="*/ 1484142 h 1484142"/>
              <a:gd name="connsiteX3" fmla="*/ 0 w 2704871"/>
              <a:gd name="connsiteY3" fmla="*/ 1484142 h 14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871" h="1484142">
                <a:moveTo>
                  <a:pt x="0" y="0"/>
                </a:moveTo>
                <a:lnTo>
                  <a:pt x="2704871" y="0"/>
                </a:lnTo>
                <a:lnTo>
                  <a:pt x="2704871" y="1484142"/>
                </a:lnTo>
                <a:lnTo>
                  <a:pt x="0" y="14841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71754" y="2720604"/>
            <a:ext cx="2020245" cy="4137397"/>
          </a:xfrm>
          <a:custGeom>
            <a:avLst/>
            <a:gdLst>
              <a:gd name="connsiteX0" fmla="*/ 0 w 2020245"/>
              <a:gd name="connsiteY0" fmla="*/ 0 h 4137397"/>
              <a:gd name="connsiteX1" fmla="*/ 2020245 w 2020245"/>
              <a:gd name="connsiteY1" fmla="*/ 0 h 4137397"/>
              <a:gd name="connsiteX2" fmla="*/ 2020245 w 2020245"/>
              <a:gd name="connsiteY2" fmla="*/ 4137397 h 4137397"/>
              <a:gd name="connsiteX3" fmla="*/ 0 w 2020245"/>
              <a:gd name="connsiteY3" fmla="*/ 4137397 h 41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245" h="4137397">
                <a:moveTo>
                  <a:pt x="0" y="0"/>
                </a:moveTo>
                <a:lnTo>
                  <a:pt x="2020245" y="0"/>
                </a:lnTo>
                <a:lnTo>
                  <a:pt x="2020245" y="4137397"/>
                </a:lnTo>
                <a:lnTo>
                  <a:pt x="0" y="4137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031089" y="4445391"/>
            <a:ext cx="2020245" cy="2412608"/>
          </a:xfrm>
          <a:custGeom>
            <a:avLst/>
            <a:gdLst>
              <a:gd name="connsiteX0" fmla="*/ 0 w 2020245"/>
              <a:gd name="connsiteY0" fmla="*/ 0 h 2412608"/>
              <a:gd name="connsiteX1" fmla="*/ 2020245 w 2020245"/>
              <a:gd name="connsiteY1" fmla="*/ 0 h 2412608"/>
              <a:gd name="connsiteX2" fmla="*/ 2020245 w 2020245"/>
              <a:gd name="connsiteY2" fmla="*/ 2412608 h 2412608"/>
              <a:gd name="connsiteX3" fmla="*/ 0 w 2020245"/>
              <a:gd name="connsiteY3" fmla="*/ 2412608 h 24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245" h="2412608">
                <a:moveTo>
                  <a:pt x="0" y="0"/>
                </a:moveTo>
                <a:lnTo>
                  <a:pt x="2020245" y="0"/>
                </a:lnTo>
                <a:lnTo>
                  <a:pt x="2020245" y="2412608"/>
                </a:lnTo>
                <a:lnTo>
                  <a:pt x="0" y="24126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03212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22031" y="2338754"/>
            <a:ext cx="4572000" cy="4132382"/>
          </a:xfrm>
          <a:custGeom>
            <a:avLst/>
            <a:gdLst>
              <a:gd name="connsiteX0" fmla="*/ 0 w 4572000"/>
              <a:gd name="connsiteY0" fmla="*/ 0 h 4132382"/>
              <a:gd name="connsiteX1" fmla="*/ 4572000 w 4572000"/>
              <a:gd name="connsiteY1" fmla="*/ 0 h 4132382"/>
              <a:gd name="connsiteX2" fmla="*/ 4572000 w 4572000"/>
              <a:gd name="connsiteY2" fmla="*/ 4132382 h 4132382"/>
              <a:gd name="connsiteX3" fmla="*/ 0 w 4572000"/>
              <a:gd name="connsiteY3" fmla="*/ 4132382 h 41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132382">
                <a:moveTo>
                  <a:pt x="0" y="0"/>
                </a:moveTo>
                <a:lnTo>
                  <a:pt x="4572000" y="0"/>
                </a:lnTo>
                <a:lnTo>
                  <a:pt x="4572000" y="4132382"/>
                </a:lnTo>
                <a:lnTo>
                  <a:pt x="0" y="41323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099535" y="2338755"/>
            <a:ext cx="3323492" cy="2584939"/>
          </a:xfrm>
          <a:custGeom>
            <a:avLst/>
            <a:gdLst>
              <a:gd name="connsiteX0" fmla="*/ 0 w 3323492"/>
              <a:gd name="connsiteY0" fmla="*/ 0 h 2584939"/>
              <a:gd name="connsiteX1" fmla="*/ 3323492 w 3323492"/>
              <a:gd name="connsiteY1" fmla="*/ 0 h 2584939"/>
              <a:gd name="connsiteX2" fmla="*/ 3323492 w 3323492"/>
              <a:gd name="connsiteY2" fmla="*/ 2584939 h 2584939"/>
              <a:gd name="connsiteX3" fmla="*/ 0 w 3323492"/>
              <a:gd name="connsiteY3" fmla="*/ 2584939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492" h="2584939">
                <a:moveTo>
                  <a:pt x="0" y="0"/>
                </a:moveTo>
                <a:lnTo>
                  <a:pt x="3323492" y="0"/>
                </a:lnTo>
                <a:lnTo>
                  <a:pt x="3323492" y="2584939"/>
                </a:lnTo>
                <a:lnTo>
                  <a:pt x="0" y="25849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423028" y="3886198"/>
            <a:ext cx="3323492" cy="2584939"/>
          </a:xfrm>
          <a:custGeom>
            <a:avLst/>
            <a:gdLst>
              <a:gd name="connsiteX0" fmla="*/ 0 w 3323492"/>
              <a:gd name="connsiteY0" fmla="*/ 0 h 2584939"/>
              <a:gd name="connsiteX1" fmla="*/ 3323492 w 3323492"/>
              <a:gd name="connsiteY1" fmla="*/ 0 h 2584939"/>
              <a:gd name="connsiteX2" fmla="*/ 3323492 w 3323492"/>
              <a:gd name="connsiteY2" fmla="*/ 2584939 h 2584939"/>
              <a:gd name="connsiteX3" fmla="*/ 0 w 3323492"/>
              <a:gd name="connsiteY3" fmla="*/ 2584939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492" h="2584939">
                <a:moveTo>
                  <a:pt x="0" y="0"/>
                </a:moveTo>
                <a:lnTo>
                  <a:pt x="3323492" y="0"/>
                </a:lnTo>
                <a:lnTo>
                  <a:pt x="3323492" y="2584939"/>
                </a:lnTo>
                <a:lnTo>
                  <a:pt x="0" y="25849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8043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5084" y="225084"/>
            <a:ext cx="2381589" cy="4415110"/>
          </a:xfrm>
          <a:custGeom>
            <a:avLst/>
            <a:gdLst>
              <a:gd name="connsiteX0" fmla="*/ 0 w 2381589"/>
              <a:gd name="connsiteY0" fmla="*/ 0 h 4415110"/>
              <a:gd name="connsiteX1" fmla="*/ 2381589 w 2381589"/>
              <a:gd name="connsiteY1" fmla="*/ 0 h 4415110"/>
              <a:gd name="connsiteX2" fmla="*/ 2381589 w 2381589"/>
              <a:gd name="connsiteY2" fmla="*/ 4415110 h 4415110"/>
              <a:gd name="connsiteX3" fmla="*/ 0 w 2381589"/>
              <a:gd name="connsiteY3" fmla="*/ 4415110 h 441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589" h="4415110">
                <a:moveTo>
                  <a:pt x="0" y="0"/>
                </a:moveTo>
                <a:lnTo>
                  <a:pt x="2381589" y="0"/>
                </a:lnTo>
                <a:lnTo>
                  <a:pt x="2381589" y="4415110"/>
                </a:lnTo>
                <a:lnTo>
                  <a:pt x="0" y="44151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25084" y="4744695"/>
            <a:ext cx="2381589" cy="1848337"/>
          </a:xfrm>
          <a:custGeom>
            <a:avLst/>
            <a:gdLst>
              <a:gd name="connsiteX0" fmla="*/ 0 w 2381589"/>
              <a:gd name="connsiteY0" fmla="*/ 0 h 1848337"/>
              <a:gd name="connsiteX1" fmla="*/ 2381589 w 2381589"/>
              <a:gd name="connsiteY1" fmla="*/ 0 h 1848337"/>
              <a:gd name="connsiteX2" fmla="*/ 2381589 w 2381589"/>
              <a:gd name="connsiteY2" fmla="*/ 1848337 h 1848337"/>
              <a:gd name="connsiteX3" fmla="*/ 0 w 2381589"/>
              <a:gd name="connsiteY3" fmla="*/ 1848337 h 184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589" h="1848337">
                <a:moveTo>
                  <a:pt x="0" y="0"/>
                </a:moveTo>
                <a:lnTo>
                  <a:pt x="2381589" y="0"/>
                </a:lnTo>
                <a:lnTo>
                  <a:pt x="2381589" y="1848337"/>
                </a:lnTo>
                <a:lnTo>
                  <a:pt x="0" y="18483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698110" y="225084"/>
            <a:ext cx="2506936" cy="6367948"/>
          </a:xfrm>
          <a:custGeom>
            <a:avLst/>
            <a:gdLst>
              <a:gd name="connsiteX0" fmla="*/ 0 w 2506936"/>
              <a:gd name="connsiteY0" fmla="*/ 0 h 6367948"/>
              <a:gd name="connsiteX1" fmla="*/ 2506936 w 2506936"/>
              <a:gd name="connsiteY1" fmla="*/ 0 h 6367948"/>
              <a:gd name="connsiteX2" fmla="*/ 2506936 w 2506936"/>
              <a:gd name="connsiteY2" fmla="*/ 6367948 h 6367948"/>
              <a:gd name="connsiteX3" fmla="*/ 0 w 2506936"/>
              <a:gd name="connsiteY3" fmla="*/ 6367948 h 63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936" h="6367948">
                <a:moveTo>
                  <a:pt x="0" y="0"/>
                </a:moveTo>
                <a:lnTo>
                  <a:pt x="2506936" y="0"/>
                </a:lnTo>
                <a:lnTo>
                  <a:pt x="2506936" y="6367948"/>
                </a:lnTo>
                <a:lnTo>
                  <a:pt x="0" y="6367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0860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14731" y="225085"/>
            <a:ext cx="2582140" cy="6386730"/>
          </a:xfrm>
          <a:custGeom>
            <a:avLst/>
            <a:gdLst>
              <a:gd name="connsiteX0" fmla="*/ 0 w 2582140"/>
              <a:gd name="connsiteY0" fmla="*/ 0 h 6386730"/>
              <a:gd name="connsiteX1" fmla="*/ 2582140 w 2582140"/>
              <a:gd name="connsiteY1" fmla="*/ 0 h 6386730"/>
              <a:gd name="connsiteX2" fmla="*/ 2582140 w 2582140"/>
              <a:gd name="connsiteY2" fmla="*/ 6386730 h 6386730"/>
              <a:gd name="connsiteX3" fmla="*/ 0 w 2582140"/>
              <a:gd name="connsiteY3" fmla="*/ 6386730 h 63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140" h="6386730">
                <a:moveTo>
                  <a:pt x="0" y="0"/>
                </a:moveTo>
                <a:lnTo>
                  <a:pt x="2582140" y="0"/>
                </a:lnTo>
                <a:lnTo>
                  <a:pt x="2582140" y="6386730"/>
                </a:lnTo>
                <a:lnTo>
                  <a:pt x="0" y="63867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504504" y="225082"/>
            <a:ext cx="2453033" cy="1912746"/>
          </a:xfrm>
          <a:custGeom>
            <a:avLst/>
            <a:gdLst>
              <a:gd name="connsiteX0" fmla="*/ 0 w 2453033"/>
              <a:gd name="connsiteY0" fmla="*/ 0 h 1912746"/>
              <a:gd name="connsiteX1" fmla="*/ 2453033 w 2453033"/>
              <a:gd name="connsiteY1" fmla="*/ 0 h 1912746"/>
              <a:gd name="connsiteX2" fmla="*/ 2453033 w 2453033"/>
              <a:gd name="connsiteY2" fmla="*/ 1912746 h 1912746"/>
              <a:gd name="connsiteX3" fmla="*/ 0 w 2453033"/>
              <a:gd name="connsiteY3" fmla="*/ 1912746 h 19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33" h="1912746">
                <a:moveTo>
                  <a:pt x="0" y="0"/>
                </a:moveTo>
                <a:lnTo>
                  <a:pt x="2453033" y="0"/>
                </a:lnTo>
                <a:lnTo>
                  <a:pt x="2453033" y="1912746"/>
                </a:lnTo>
                <a:lnTo>
                  <a:pt x="0" y="19127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504506" y="2242638"/>
            <a:ext cx="2453033" cy="4369177"/>
          </a:xfrm>
          <a:custGeom>
            <a:avLst/>
            <a:gdLst>
              <a:gd name="connsiteX0" fmla="*/ 0 w 2453033"/>
              <a:gd name="connsiteY0" fmla="*/ 0 h 4369177"/>
              <a:gd name="connsiteX1" fmla="*/ 2453033 w 2453033"/>
              <a:gd name="connsiteY1" fmla="*/ 0 h 4369177"/>
              <a:gd name="connsiteX2" fmla="*/ 2453033 w 2453033"/>
              <a:gd name="connsiteY2" fmla="*/ 4369177 h 4369177"/>
              <a:gd name="connsiteX3" fmla="*/ 0 w 2453033"/>
              <a:gd name="connsiteY3" fmla="*/ 4369177 h 43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33" h="4369177">
                <a:moveTo>
                  <a:pt x="0" y="0"/>
                </a:moveTo>
                <a:lnTo>
                  <a:pt x="2453033" y="0"/>
                </a:lnTo>
                <a:lnTo>
                  <a:pt x="2453033" y="4369177"/>
                </a:lnTo>
                <a:lnTo>
                  <a:pt x="0" y="43691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132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316CAD-CFC7-46B3-A411-99F5C07F5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558" y="337625"/>
            <a:ext cx="4078514" cy="613351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1936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46252"/>
            <a:ext cx="5852160" cy="3587262"/>
          </a:xfrm>
          <a:custGeom>
            <a:avLst/>
            <a:gdLst>
              <a:gd name="connsiteX0" fmla="*/ 0 w 5852160"/>
              <a:gd name="connsiteY0" fmla="*/ 0 h 3587262"/>
              <a:gd name="connsiteX1" fmla="*/ 5852160 w 5852160"/>
              <a:gd name="connsiteY1" fmla="*/ 0 h 3587262"/>
              <a:gd name="connsiteX2" fmla="*/ 5852160 w 5852160"/>
              <a:gd name="connsiteY2" fmla="*/ 3587262 h 3587262"/>
              <a:gd name="connsiteX3" fmla="*/ 0 w 5852160"/>
              <a:gd name="connsiteY3" fmla="*/ 3587262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2160" h="3587262">
                <a:moveTo>
                  <a:pt x="0" y="0"/>
                </a:moveTo>
                <a:lnTo>
                  <a:pt x="5852160" y="0"/>
                </a:lnTo>
                <a:lnTo>
                  <a:pt x="5852160" y="3587262"/>
                </a:lnTo>
                <a:lnTo>
                  <a:pt x="0" y="3587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681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>
            <a:extLst>
              <a:ext uri="{FF2B5EF4-FFF2-40B4-BE49-F238E27FC236}">
                <a16:creationId xmlns:a16="http://schemas.microsoft.com/office/drawing/2014/main" id="{5FD47E20-B071-4F2D-865B-CCD3F177C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1141" y="1457324"/>
            <a:ext cx="2246312" cy="3940175"/>
          </a:xfrm>
          <a:custGeom>
            <a:avLst/>
            <a:gdLst>
              <a:gd name="connsiteX0" fmla="*/ 0 w 3958710"/>
              <a:gd name="connsiteY0" fmla="*/ 0 h 2254884"/>
              <a:gd name="connsiteX1" fmla="*/ 3958710 w 3958710"/>
              <a:gd name="connsiteY1" fmla="*/ 0 h 2254884"/>
              <a:gd name="connsiteX2" fmla="*/ 3958710 w 3958710"/>
              <a:gd name="connsiteY2" fmla="*/ 2254884 h 2254884"/>
              <a:gd name="connsiteX3" fmla="*/ 0 w 3958710"/>
              <a:gd name="connsiteY3" fmla="*/ 2254884 h 2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710" h="2254884">
                <a:moveTo>
                  <a:pt x="0" y="0"/>
                </a:moveTo>
                <a:lnTo>
                  <a:pt x="3958710" y="0"/>
                </a:lnTo>
                <a:lnTo>
                  <a:pt x="3958710" y="2254884"/>
                </a:lnTo>
                <a:lnTo>
                  <a:pt x="0" y="22548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7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FC1A9F0-36BD-4BD4-A059-4AA8A1760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1885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198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61F1AA0-5763-47F6-9FAC-99E1DCCD1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003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3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3260035" y="0"/>
            <a:ext cx="3260035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861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BF15D7C-5D8D-4723-A0FC-E2C23C17C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07429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545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06E6AF2-0BE4-4B33-9449-4626B2E15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571" y="0"/>
            <a:ext cx="5007429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52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FE75A77-795F-49C9-8170-41D1D369C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378823"/>
            <a:ext cx="7056543" cy="611722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718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jp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a 14">
            <a:extLst>
              <a:ext uri="{FF2B5EF4-FFF2-40B4-BE49-F238E27FC236}">
                <a16:creationId xmlns:a16="http://schemas.microsoft.com/office/drawing/2014/main" id="{5827401E-156C-4A70-8162-E0CD5B9F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a 15">
            <a:extLst>
              <a:ext uri="{FF2B5EF4-FFF2-40B4-BE49-F238E27FC236}">
                <a16:creationId xmlns:a16="http://schemas.microsoft.com/office/drawing/2014/main" id="{2DF13AEB-8381-41AA-AB27-23760466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rostokąt 4">
            <a:extLst>
              <a:ext uri="{FF2B5EF4-FFF2-40B4-BE49-F238E27FC236}">
                <a16:creationId xmlns:a16="http://schemas.microsoft.com/office/drawing/2014/main" id="{6A593786-6971-4018-9D78-97419295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179638"/>
            <a:ext cx="11385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4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otwartości inaczej czyli WCAG w dokumentach pełnotekstowych - praca z plikami</a:t>
            </a:r>
            <a:endParaRPr lang="pl-PL" altLang="pl-PL" sz="4000" baseline="3000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7" name="Grafika 11">
            <a:extLst>
              <a:ext uri="{FF2B5EF4-FFF2-40B4-BE49-F238E27FC236}">
                <a16:creationId xmlns:a16="http://schemas.microsoft.com/office/drawing/2014/main" id="{2EAE095F-DC47-46EC-85D9-4F4F7805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5940425"/>
            <a:ext cx="37576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az 11">
            <a:extLst>
              <a:ext uri="{FF2B5EF4-FFF2-40B4-BE49-F238E27FC236}">
                <a16:creationId xmlns:a16="http://schemas.microsoft.com/office/drawing/2014/main" id="{DC464C4E-B65E-4B4D-AC56-B0E130EE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/>
          <a:stretch>
            <a:fillRect/>
          </a:stretch>
        </p:blipFill>
        <p:spPr bwMode="auto">
          <a:xfrm>
            <a:off x="341313" y="5840413"/>
            <a:ext cx="1585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a 13">
            <a:extLst>
              <a:ext uri="{FF2B5EF4-FFF2-40B4-BE49-F238E27FC236}">
                <a16:creationId xmlns:a16="http://schemas.microsoft.com/office/drawing/2014/main" id="{FFD3482D-6855-4D47-AFC2-56E709EA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5953125"/>
            <a:ext cx="2292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az 1">
            <a:extLst>
              <a:ext uri="{FF2B5EF4-FFF2-40B4-BE49-F238E27FC236}">
                <a16:creationId xmlns:a16="http://schemas.microsoft.com/office/drawing/2014/main" id="{09122CDF-4AEA-490E-8771-2DE99D74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90525"/>
            <a:ext cx="74279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pole tekstowe 1">
            <a:extLst>
              <a:ext uri="{FF2B5EF4-FFF2-40B4-BE49-F238E27FC236}">
                <a16:creationId xmlns:a16="http://schemas.microsoft.com/office/drawing/2014/main" id="{444AB7F5-D24D-4405-8D4A-651E78E00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3883025"/>
            <a:ext cx="35814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Agnieszka </a:t>
            </a:r>
            <a:r>
              <a:rPr lang="pl-PL" altLang="pl-PL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Janucik</a:t>
            </a:r>
            <a:endParaRPr lang="pl-PL" alt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alt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Monika Fiedorowicz</a:t>
            </a:r>
          </a:p>
          <a:p>
            <a:endParaRPr lang="pl-PL" alt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alt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Biblioteka Główna</a:t>
            </a:r>
          </a:p>
          <a:p>
            <a:r>
              <a:rPr lang="pl-PL" alt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Uniwersytetu Medycznego w Białymstoku</a:t>
            </a:r>
          </a:p>
        </p:txBody>
      </p:sp>
      <p:sp>
        <p:nvSpPr>
          <p:cNvPr id="3082" name="Prostokąt 18">
            <a:extLst>
              <a:ext uri="{FF2B5EF4-FFF2-40B4-BE49-F238E27FC236}">
                <a16:creationId xmlns:a16="http://schemas.microsoft.com/office/drawing/2014/main" id="{98B60F76-B7D7-4ABE-92D7-D18919D2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a 14">
            <a:extLst>
              <a:ext uri="{FF2B5EF4-FFF2-40B4-BE49-F238E27FC236}">
                <a16:creationId xmlns:a16="http://schemas.microsoft.com/office/drawing/2014/main" id="{C3BF228E-73A6-489E-A6AC-57952A58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Grafika 15">
            <a:extLst>
              <a:ext uri="{FF2B5EF4-FFF2-40B4-BE49-F238E27FC236}">
                <a16:creationId xmlns:a16="http://schemas.microsoft.com/office/drawing/2014/main" id="{171DCF3C-05D1-4D5A-B974-C637E215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az 11">
            <a:extLst>
              <a:ext uri="{FF2B5EF4-FFF2-40B4-BE49-F238E27FC236}">
                <a16:creationId xmlns:a16="http://schemas.microsoft.com/office/drawing/2014/main" id="{493A5532-1759-4814-AD3C-7B6417F3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ole tekstowe 2">
            <a:extLst>
              <a:ext uri="{FF2B5EF4-FFF2-40B4-BE49-F238E27FC236}">
                <a16:creationId xmlns:a16="http://schemas.microsoft.com/office/drawing/2014/main" id="{4BB579DB-A7F4-4EA4-B8AE-A85785FF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0247" name="pole tekstowe 1">
            <a:extLst>
              <a:ext uri="{FF2B5EF4-FFF2-40B4-BE49-F238E27FC236}">
                <a16:creationId xmlns:a16="http://schemas.microsoft.com/office/drawing/2014/main" id="{4581AB1E-E8D7-4922-AFE5-A17D49AE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17" y="1391057"/>
            <a:ext cx="5419725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Tytuł dokumentu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Nagłówki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Akapity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Listy elementów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Tabele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Obrazki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Hiperłącza</a:t>
            </a:r>
          </a:p>
          <a:p>
            <a:pPr marL="285750" indent="-285750"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Export do pdf</a:t>
            </a:r>
          </a:p>
          <a:p>
            <a:pPr marL="0" indent="0" algn="just" eaLnBrk="1" hangingPunct="1">
              <a:lnSpc>
                <a:spcPct val="150000"/>
              </a:lnSpc>
              <a:buSzPct val="100000"/>
            </a:pPr>
            <a:endParaRPr lang="pl-PL" altLang="pl-PL" dirty="0">
              <a:solidFill>
                <a:srgbClr val="40404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  <p:sp>
        <p:nvSpPr>
          <p:cNvPr id="11271" name="pole tekstowe 1">
            <a:extLst>
              <a:ext uri="{FF2B5EF4-FFF2-40B4-BE49-F238E27FC236}">
                <a16:creationId xmlns:a16="http://schemas.microsoft.com/office/drawing/2014/main" id="{FA907249-5EF4-4913-948E-56BA376D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68313"/>
            <a:ext cx="6030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>
                <a:solidFill>
                  <a:srgbClr val="2683C6"/>
                </a:solidFill>
              </a:rPr>
              <a:t>MICROSOFT</a:t>
            </a:r>
            <a:r>
              <a:rPr lang="pl-PL" altLang="pl-PL" sz="3200" b="1">
                <a:solidFill>
                  <a:srgbClr val="009FE3"/>
                </a:solidFill>
              </a:rPr>
              <a:t> </a:t>
            </a:r>
            <a:r>
              <a:rPr lang="pl-PL" altLang="pl-PL" sz="3200" b="1">
                <a:solidFill>
                  <a:srgbClr val="2683C6"/>
                </a:solidFill>
              </a:rPr>
              <a:t>WORD – dostępność</a:t>
            </a:r>
          </a:p>
        </p:txBody>
      </p:sp>
      <p:pic>
        <p:nvPicPr>
          <p:cNvPr id="11272" name="Obraz 2">
            <a:extLst>
              <a:ext uri="{FF2B5EF4-FFF2-40B4-BE49-F238E27FC236}">
                <a16:creationId xmlns:a16="http://schemas.microsoft.com/office/drawing/2014/main" id="{7B0871D5-BDAB-41FA-AB36-B340EFFB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065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Prostokąt 18">
            <a:extLst>
              <a:ext uri="{FF2B5EF4-FFF2-40B4-BE49-F238E27FC236}">
                <a16:creationId xmlns:a16="http://schemas.microsoft.com/office/drawing/2014/main" id="{69B4854B-F1BE-4681-812E-5E7B27E0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443CC58-DDB1-4084-A7C5-A5AE3CCEE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1740799"/>
            <a:ext cx="342900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Grafika 14">
            <a:extLst>
              <a:ext uri="{FF2B5EF4-FFF2-40B4-BE49-F238E27FC236}">
                <a16:creationId xmlns:a16="http://schemas.microsoft.com/office/drawing/2014/main" id="{134A9D34-FE6C-4468-9C00-AE062AA2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a 15">
            <a:extLst>
              <a:ext uri="{FF2B5EF4-FFF2-40B4-BE49-F238E27FC236}">
                <a16:creationId xmlns:a16="http://schemas.microsoft.com/office/drawing/2014/main" id="{5A293767-EFA7-45D6-9B9B-546D4C90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az 11">
            <a:extLst>
              <a:ext uri="{FF2B5EF4-FFF2-40B4-BE49-F238E27FC236}">
                <a16:creationId xmlns:a16="http://schemas.microsoft.com/office/drawing/2014/main" id="{3C56CFF8-A084-4869-84A7-EFC40D4B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pole tekstowe 2">
            <a:extLst>
              <a:ext uri="{FF2B5EF4-FFF2-40B4-BE49-F238E27FC236}">
                <a16:creationId xmlns:a16="http://schemas.microsoft.com/office/drawing/2014/main" id="{37E933BE-8A90-434D-9282-223419C6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2295" name="pole tekstowe 1">
            <a:extLst>
              <a:ext uri="{FF2B5EF4-FFF2-40B4-BE49-F238E27FC236}">
                <a16:creationId xmlns:a16="http://schemas.microsoft.com/office/drawing/2014/main" id="{996FBD00-80F2-4ED4-91A4-C072825A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730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>
                <a:solidFill>
                  <a:srgbClr val="2683C6"/>
                </a:solidFill>
              </a:rPr>
              <a:t>Microsoft Word – tytuł dokumentu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CCE2C79-AFAC-45DA-940A-8A72F4351E94}"/>
              </a:ext>
            </a:extLst>
          </p:cNvPr>
          <p:cNvSpPr/>
          <p:nvPr/>
        </p:nvSpPr>
        <p:spPr>
          <a:xfrm>
            <a:off x="7132638" y="3019425"/>
            <a:ext cx="2797175" cy="227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275" name="Prostokąt 3">
            <a:extLst>
              <a:ext uri="{FF2B5EF4-FFF2-40B4-BE49-F238E27FC236}">
                <a16:creationId xmlns:a16="http://schemas.microsoft.com/office/drawing/2014/main" id="{C036D720-2386-4AD1-9E8D-40FC2D3A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874838"/>
            <a:ext cx="43005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wpisanie tytuł dokumentu w menu Plik, w zakładce Informacje, w sekcji Właściwości</a:t>
            </a:r>
          </a:p>
          <a:p>
            <a:pPr algn="just" eaLnBrk="1" hangingPunct="1">
              <a:lnSpc>
                <a:spcPct val="150000"/>
              </a:lnSpc>
              <a:buSzPct val="100000"/>
            </a:pPr>
            <a:endParaRPr lang="pl-PL" altLang="pl-PL" dirty="0">
              <a:solidFill>
                <a:srgbClr val="40404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298" name="Prostokąt 18">
            <a:extLst>
              <a:ext uri="{FF2B5EF4-FFF2-40B4-BE49-F238E27FC236}">
                <a16:creationId xmlns:a16="http://schemas.microsoft.com/office/drawing/2014/main" id="{0A37E0CD-A9F0-43DC-982D-A33E27EB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2299" name="Obraz 13">
            <a:extLst>
              <a:ext uri="{FF2B5EF4-FFF2-40B4-BE49-F238E27FC236}">
                <a16:creationId xmlns:a16="http://schemas.microsoft.com/office/drawing/2014/main" id="{E3E8A1C4-B2E9-4F87-AA24-FFCE064F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34988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Grafika 14">
            <a:extLst>
              <a:ext uri="{FF2B5EF4-FFF2-40B4-BE49-F238E27FC236}">
                <a16:creationId xmlns:a16="http://schemas.microsoft.com/office/drawing/2014/main" id="{A2ADF155-E8F9-4319-BCA3-38241FA9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rafika 15">
            <a:extLst>
              <a:ext uri="{FF2B5EF4-FFF2-40B4-BE49-F238E27FC236}">
                <a16:creationId xmlns:a16="http://schemas.microsoft.com/office/drawing/2014/main" id="{08C6CFCF-3BFB-4241-ACE6-8926C77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az 11">
            <a:extLst>
              <a:ext uri="{FF2B5EF4-FFF2-40B4-BE49-F238E27FC236}">
                <a16:creationId xmlns:a16="http://schemas.microsoft.com/office/drawing/2014/main" id="{BAC0A630-B492-4838-AC34-C40E6647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pole tekstowe 2">
            <a:extLst>
              <a:ext uri="{FF2B5EF4-FFF2-40B4-BE49-F238E27FC236}">
                <a16:creationId xmlns:a16="http://schemas.microsoft.com/office/drawing/2014/main" id="{559E7F78-92B4-48F1-A21F-3CAE92D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3319" name="pole tekstowe 1">
            <a:extLst>
              <a:ext uri="{FF2B5EF4-FFF2-40B4-BE49-F238E27FC236}">
                <a16:creationId xmlns:a16="http://schemas.microsoft.com/office/drawing/2014/main" id="{8A92208F-93CF-4E61-AA3C-D8088837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730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Microsoft Word – nagłówki</a:t>
            </a:r>
          </a:p>
        </p:txBody>
      </p:sp>
      <p:sp>
        <p:nvSpPr>
          <p:cNvPr id="13321" name="Prostokąt 18">
            <a:extLst>
              <a:ext uri="{FF2B5EF4-FFF2-40B4-BE49-F238E27FC236}">
                <a16:creationId xmlns:a16="http://schemas.microsoft.com/office/drawing/2014/main" id="{6BDF6BE4-427F-4D1F-9A73-17ACB36D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13322" name="pole tekstowe 1">
            <a:extLst>
              <a:ext uri="{FF2B5EF4-FFF2-40B4-BE49-F238E27FC236}">
                <a16:creationId xmlns:a16="http://schemas.microsoft.com/office/drawing/2014/main" id="{5320D04E-884F-4107-AA79-99D35A5C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954213"/>
            <a:ext cx="51085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oznaczenie stylami nagłówkowymi wszystkich rozdziałów i sekcji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zachowanie odpowiedniego poziomu nagłówków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przynajmniej jeden nagłówek H1</a:t>
            </a:r>
          </a:p>
        </p:txBody>
      </p:sp>
      <p:pic>
        <p:nvPicPr>
          <p:cNvPr id="13323" name="Obraz 12">
            <a:extLst>
              <a:ext uri="{FF2B5EF4-FFF2-40B4-BE49-F238E27FC236}">
                <a16:creationId xmlns:a16="http://schemas.microsoft.com/office/drawing/2014/main" id="{F6C24EBB-C2A5-4EF6-8556-19CE24B9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96888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01232C2-3938-4594-B677-7F2EE52FD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150" y="1155700"/>
            <a:ext cx="4276725" cy="53816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7A881E4-B11B-4AC8-9C4D-896D021C9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7" y="3707607"/>
            <a:ext cx="6067425" cy="23050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CCE2C79-AFAC-45DA-940A-8A72F4351E94}"/>
              </a:ext>
            </a:extLst>
          </p:cNvPr>
          <p:cNvSpPr/>
          <p:nvPr/>
        </p:nvSpPr>
        <p:spPr>
          <a:xfrm>
            <a:off x="1366838" y="4073525"/>
            <a:ext cx="4840287" cy="595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a 14">
            <a:extLst>
              <a:ext uri="{FF2B5EF4-FFF2-40B4-BE49-F238E27FC236}">
                <a16:creationId xmlns:a16="http://schemas.microsoft.com/office/drawing/2014/main" id="{9E25E802-DBB2-44D2-8876-EB3772B8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a 15">
            <a:extLst>
              <a:ext uri="{FF2B5EF4-FFF2-40B4-BE49-F238E27FC236}">
                <a16:creationId xmlns:a16="http://schemas.microsoft.com/office/drawing/2014/main" id="{4A9FCC37-7400-405C-BFCE-75C9A2B0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az 11">
            <a:extLst>
              <a:ext uri="{FF2B5EF4-FFF2-40B4-BE49-F238E27FC236}">
                <a16:creationId xmlns:a16="http://schemas.microsoft.com/office/drawing/2014/main" id="{C8737102-5162-42E4-8219-E21D51B4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pole tekstowe 2">
            <a:extLst>
              <a:ext uri="{FF2B5EF4-FFF2-40B4-BE49-F238E27FC236}">
                <a16:creationId xmlns:a16="http://schemas.microsoft.com/office/drawing/2014/main" id="{CBE762C1-4720-4987-8955-FE07C5FA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4342" name="pole tekstowe 1">
            <a:extLst>
              <a:ext uri="{FF2B5EF4-FFF2-40B4-BE49-F238E27FC236}">
                <a16:creationId xmlns:a16="http://schemas.microsoft.com/office/drawing/2014/main" id="{7C98D35D-DFCC-4EDF-A725-CF7645D0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730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Microsoft Word – akapity</a:t>
            </a:r>
          </a:p>
        </p:txBody>
      </p:sp>
      <p:pic>
        <p:nvPicPr>
          <p:cNvPr id="14343" name="Obraz 1">
            <a:extLst>
              <a:ext uri="{FF2B5EF4-FFF2-40B4-BE49-F238E27FC236}">
                <a16:creationId xmlns:a16="http://schemas.microsoft.com/office/drawing/2014/main" id="{323C4B3A-21F7-42F6-93D9-ACF6BF94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1716881"/>
            <a:ext cx="2981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Prostokąt 18">
            <a:extLst>
              <a:ext uri="{FF2B5EF4-FFF2-40B4-BE49-F238E27FC236}">
                <a16:creationId xmlns:a16="http://schemas.microsoft.com/office/drawing/2014/main" id="{0F29206A-C1BF-4163-AE13-5C398C9E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14346" name="pole tekstowe 1">
            <a:extLst>
              <a:ext uri="{FF2B5EF4-FFF2-40B4-BE49-F238E27FC236}">
                <a16:creationId xmlns:a16="http://schemas.microsoft.com/office/drawing/2014/main" id="{F96D3247-9704-492D-BC46-B107E962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152650"/>
            <a:ext cx="60991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usunięcie z tekstu wielokrotnych enterów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odstępy tworzone przy pomocy narzędzia Odstępu i Wcięcia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usunięcie pustych tabulatorów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altLang="pl-PL" dirty="0"/>
          </a:p>
        </p:txBody>
      </p:sp>
      <p:pic>
        <p:nvPicPr>
          <p:cNvPr id="14347" name="Obraz 12">
            <a:extLst>
              <a:ext uri="{FF2B5EF4-FFF2-40B4-BE49-F238E27FC236}">
                <a16:creationId xmlns:a16="http://schemas.microsoft.com/office/drawing/2014/main" id="{18552742-08E3-4692-8C88-77DBFE4F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34988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0FA69C4-C415-48CA-A994-FAB48B43B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275" y="3429000"/>
            <a:ext cx="2219325" cy="10858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4134FFE-C492-4052-9C59-3A10AC2A8CF1}"/>
              </a:ext>
            </a:extLst>
          </p:cNvPr>
          <p:cNvSpPr/>
          <p:nvPr/>
        </p:nvSpPr>
        <p:spPr>
          <a:xfrm>
            <a:off x="7482980" y="2152650"/>
            <a:ext cx="2835479" cy="775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2CE0D41-4362-4467-8DFC-CA4CFF8E6AB5}"/>
              </a:ext>
            </a:extLst>
          </p:cNvPr>
          <p:cNvSpPr/>
          <p:nvPr/>
        </p:nvSpPr>
        <p:spPr>
          <a:xfrm>
            <a:off x="9311780" y="3657600"/>
            <a:ext cx="314820" cy="38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a 14">
            <a:extLst>
              <a:ext uri="{FF2B5EF4-FFF2-40B4-BE49-F238E27FC236}">
                <a16:creationId xmlns:a16="http://schemas.microsoft.com/office/drawing/2014/main" id="{5E55E59F-B983-4A6A-BA37-2396BC8D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rafika 15">
            <a:extLst>
              <a:ext uri="{FF2B5EF4-FFF2-40B4-BE49-F238E27FC236}">
                <a16:creationId xmlns:a16="http://schemas.microsoft.com/office/drawing/2014/main" id="{FC9F2E23-A194-486B-8D0E-769F37BC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az 11">
            <a:extLst>
              <a:ext uri="{FF2B5EF4-FFF2-40B4-BE49-F238E27FC236}">
                <a16:creationId xmlns:a16="http://schemas.microsoft.com/office/drawing/2014/main" id="{90B62401-42A7-4A54-BC46-3A13DB83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pole tekstowe 2">
            <a:extLst>
              <a:ext uri="{FF2B5EF4-FFF2-40B4-BE49-F238E27FC236}">
                <a16:creationId xmlns:a16="http://schemas.microsoft.com/office/drawing/2014/main" id="{ED0E6E31-04A2-40FE-9E3C-29000BF1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5366" name="pole tekstowe 1">
            <a:extLst>
              <a:ext uri="{FF2B5EF4-FFF2-40B4-BE49-F238E27FC236}">
                <a16:creationId xmlns:a16="http://schemas.microsoft.com/office/drawing/2014/main" id="{EB834294-EF75-48DE-82C4-66AE1F7F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01638"/>
            <a:ext cx="8626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Microsoft Word - listy elementów</a:t>
            </a:r>
          </a:p>
        </p:txBody>
      </p:sp>
      <p:sp>
        <p:nvSpPr>
          <p:cNvPr id="15368" name="Prostokąt 2">
            <a:extLst>
              <a:ext uri="{FF2B5EF4-FFF2-40B4-BE49-F238E27FC236}">
                <a16:creationId xmlns:a16="http://schemas.microsoft.com/office/drawing/2014/main" id="{B67B9DC1-CAF1-4188-9F9F-D0A89911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17634"/>
            <a:ext cx="5273128" cy="17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listy, wykazy spisy tworzone przy pomocy list elementów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sprawdzenie czy listy nie są tworzone ręcznie  przy pomocy znaku „–”</a:t>
            </a:r>
          </a:p>
        </p:txBody>
      </p:sp>
      <p:sp>
        <p:nvSpPr>
          <p:cNvPr id="15369" name="Prostokąt 18">
            <a:extLst>
              <a:ext uri="{FF2B5EF4-FFF2-40B4-BE49-F238E27FC236}">
                <a16:creationId xmlns:a16="http://schemas.microsoft.com/office/drawing/2014/main" id="{914F5739-D634-4FAF-A5C1-81F2D9DB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5370" name="Obraz 12">
            <a:extLst>
              <a:ext uri="{FF2B5EF4-FFF2-40B4-BE49-F238E27FC236}">
                <a16:creationId xmlns:a16="http://schemas.microsoft.com/office/drawing/2014/main" id="{1950E08E-2331-4FCD-8E1D-36852B5B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1963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4107112-6FB0-4F77-AAC8-E1D14358B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232" y="1216025"/>
            <a:ext cx="264795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a 14">
            <a:extLst>
              <a:ext uri="{FF2B5EF4-FFF2-40B4-BE49-F238E27FC236}">
                <a16:creationId xmlns:a16="http://schemas.microsoft.com/office/drawing/2014/main" id="{F3C74A4C-2B6B-4D3D-9308-D5145F60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rafika 15">
            <a:extLst>
              <a:ext uri="{FF2B5EF4-FFF2-40B4-BE49-F238E27FC236}">
                <a16:creationId xmlns:a16="http://schemas.microsoft.com/office/drawing/2014/main" id="{9B7433F0-57EB-43D4-9B44-5409EAA7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az 11">
            <a:extLst>
              <a:ext uri="{FF2B5EF4-FFF2-40B4-BE49-F238E27FC236}">
                <a16:creationId xmlns:a16="http://schemas.microsoft.com/office/drawing/2014/main" id="{016F78A4-00F0-4BDB-9C39-48466534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pole tekstowe 2">
            <a:extLst>
              <a:ext uri="{FF2B5EF4-FFF2-40B4-BE49-F238E27FC236}">
                <a16:creationId xmlns:a16="http://schemas.microsoft.com/office/drawing/2014/main" id="{56883827-D86E-494C-9F85-A12AA6FE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6390" name="pole tekstowe 1">
            <a:extLst>
              <a:ext uri="{FF2B5EF4-FFF2-40B4-BE49-F238E27FC236}">
                <a16:creationId xmlns:a16="http://schemas.microsoft.com/office/drawing/2014/main" id="{294FCCBD-8080-4DA0-989E-B151CAEB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730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Microsoft Word – tabele</a:t>
            </a:r>
          </a:p>
        </p:txBody>
      </p:sp>
      <p:sp>
        <p:nvSpPr>
          <p:cNvPr id="16392" name="Prostokąt 18">
            <a:extLst>
              <a:ext uri="{FF2B5EF4-FFF2-40B4-BE49-F238E27FC236}">
                <a16:creationId xmlns:a16="http://schemas.microsoft.com/office/drawing/2014/main" id="{BE8CFD4D-BEDA-4109-8EEF-EEF34644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6393" name="Obraz 11">
            <a:extLst>
              <a:ext uri="{FF2B5EF4-FFF2-40B4-BE49-F238E27FC236}">
                <a16:creationId xmlns:a16="http://schemas.microsoft.com/office/drawing/2014/main" id="{F0480D8D-CA68-4602-B0FB-AA50904A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96888"/>
            <a:ext cx="452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89FE844-6002-4DC3-B5B1-2808BA21EA95}"/>
              </a:ext>
            </a:extLst>
          </p:cNvPr>
          <p:cNvSpPr/>
          <p:nvPr/>
        </p:nvSpPr>
        <p:spPr>
          <a:xfrm>
            <a:off x="775555" y="1549758"/>
            <a:ext cx="5390353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oznaczenie wierszy komórek nagłówkowych dla kolumn każdej tabeli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zaznacz wiersz lub wiersze z komórkami nagłówkowymi i wybierz z menu kontekstowego (prawy klawisz myszki lub klawisz Menu) opcję Właściwości tabeli, a następnie zakładkę Wiersz.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zaznacz opcję Powtórz jako wiersz nagłówka na początku każdej strony.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staraj się zapewnić tabele regularne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E8E95C6-948C-42F3-9659-73DE367C2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370" y="1155700"/>
            <a:ext cx="4921075" cy="47619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a 14">
            <a:extLst>
              <a:ext uri="{FF2B5EF4-FFF2-40B4-BE49-F238E27FC236}">
                <a16:creationId xmlns:a16="http://schemas.microsoft.com/office/drawing/2014/main" id="{A84744ED-8973-4DC9-98A0-2A49E7F6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a 15">
            <a:extLst>
              <a:ext uri="{FF2B5EF4-FFF2-40B4-BE49-F238E27FC236}">
                <a16:creationId xmlns:a16="http://schemas.microsoft.com/office/drawing/2014/main" id="{970AB8FB-BD8F-452C-8B5A-0314B618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az 11">
            <a:extLst>
              <a:ext uri="{FF2B5EF4-FFF2-40B4-BE49-F238E27FC236}">
                <a16:creationId xmlns:a16="http://schemas.microsoft.com/office/drawing/2014/main" id="{3CF958FF-E0CA-4C55-928F-3C6567BB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pole tekstowe 2">
            <a:extLst>
              <a:ext uri="{FF2B5EF4-FFF2-40B4-BE49-F238E27FC236}">
                <a16:creationId xmlns:a16="http://schemas.microsoft.com/office/drawing/2014/main" id="{865AE348-F406-4EDD-869C-6B075B9A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7414" name="pole tekstowe 1">
            <a:extLst>
              <a:ext uri="{FF2B5EF4-FFF2-40B4-BE49-F238E27FC236}">
                <a16:creationId xmlns:a16="http://schemas.microsoft.com/office/drawing/2014/main" id="{45284092-D99B-45E1-A577-0E4CB3FB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01638"/>
            <a:ext cx="937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Microsoft Word grafiki, obrazki, wykresy</a:t>
            </a:r>
          </a:p>
        </p:txBody>
      </p:sp>
      <p:sp>
        <p:nvSpPr>
          <p:cNvPr id="17416" name="Prostokąt 18">
            <a:extLst>
              <a:ext uri="{FF2B5EF4-FFF2-40B4-BE49-F238E27FC236}">
                <a16:creationId xmlns:a16="http://schemas.microsoft.com/office/drawing/2014/main" id="{C3BFB29E-9C27-46EE-9459-5A171562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2" name="Obraz 11">
            <a:extLst>
              <a:ext uri="{FF2B5EF4-FFF2-40B4-BE49-F238E27FC236}">
                <a16:creationId xmlns:a16="http://schemas.microsoft.com/office/drawing/2014/main" id="{75667764-B3B0-476C-8BE9-FBB410E5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8313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F5B0202-1DC5-4D74-B007-6867E8157DBB}"/>
              </a:ext>
            </a:extLst>
          </p:cNvPr>
          <p:cNvSpPr/>
          <p:nvPr/>
        </p:nvSpPr>
        <p:spPr>
          <a:xfrm>
            <a:off x="677863" y="1790700"/>
            <a:ext cx="6096000" cy="24259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000" b="0" i="0" u="none" strike="noStrike" baseline="0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494847"/>
                </a:solidFill>
                <a:latin typeface="Open Sans"/>
              </a:rPr>
              <a:t>dodanie treści alternatywnej dla umieszczanych wszelkich ilustracji, zdjęć, które przenoszą znaczenie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wybierz Formatuj obraz, a następnie opcję Tekst alternatywny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w polu Opis wpisz krótką treść alternatywną</a:t>
            </a:r>
            <a:endParaRPr lang="pl-PL" sz="1800" b="0" i="0" u="none" strike="noStrike" baseline="0" dirty="0">
              <a:solidFill>
                <a:srgbClr val="494847"/>
              </a:solidFill>
              <a:latin typeface="Open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D27311-100D-4EDC-8607-075082EF3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712" y="1731977"/>
            <a:ext cx="454342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a 14">
            <a:extLst>
              <a:ext uri="{FF2B5EF4-FFF2-40B4-BE49-F238E27FC236}">
                <a16:creationId xmlns:a16="http://schemas.microsoft.com/office/drawing/2014/main" id="{0E55FF08-9925-49C0-958B-EE57AC84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Grafika 15">
            <a:extLst>
              <a:ext uri="{FF2B5EF4-FFF2-40B4-BE49-F238E27FC236}">
                <a16:creationId xmlns:a16="http://schemas.microsoft.com/office/drawing/2014/main" id="{02C515C8-F80E-40C6-8530-20EC01E2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az 11">
            <a:extLst>
              <a:ext uri="{FF2B5EF4-FFF2-40B4-BE49-F238E27FC236}">
                <a16:creationId xmlns:a16="http://schemas.microsoft.com/office/drawing/2014/main" id="{6BDA96DB-3015-4593-80C4-5C4E2169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pole tekstowe 2">
            <a:extLst>
              <a:ext uri="{FF2B5EF4-FFF2-40B4-BE49-F238E27FC236}">
                <a16:creationId xmlns:a16="http://schemas.microsoft.com/office/drawing/2014/main" id="{DFFF37F8-1470-4466-B60E-FB9EA2A9E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9462" name="pole tekstowe 1">
            <a:extLst>
              <a:ext uri="{FF2B5EF4-FFF2-40B4-BE49-F238E27FC236}">
                <a16:creationId xmlns:a16="http://schemas.microsoft.com/office/drawing/2014/main" id="{3A9357AD-4156-4430-9C72-2B3B795F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73075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Microsoft Word – zapis do pdf</a:t>
            </a:r>
          </a:p>
        </p:txBody>
      </p:sp>
      <p:sp>
        <p:nvSpPr>
          <p:cNvPr id="19463" name="Prostokąt 1">
            <a:extLst>
              <a:ext uri="{FF2B5EF4-FFF2-40B4-BE49-F238E27FC236}">
                <a16:creationId xmlns:a16="http://schemas.microsoft.com/office/drawing/2014/main" id="{D6B02F3C-E725-4E0A-AD71-AA7E4B29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4" y="1599967"/>
            <a:ext cx="5929589" cy="33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nigdy nie generuj dokumentu za pomocą tzw. drukarek PDF-ów. Takie pliki są niedostępne. Stosuj zawsze opcję „Zapisz jako PDF”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podczas zapisu z formatu DOCX lub DOC do formatu PDF sprawdź w oknie Opcje, zaznaczyć pozycję Utwórz zakładki przy użyciu: Nagłówki, Właściwości dokumentu oraz </a:t>
            </a:r>
            <a:r>
              <a:rPr lang="pl-PL" altLang="pl-PL" dirty="0" err="1">
                <a:solidFill>
                  <a:srgbClr val="494847"/>
                </a:solidFill>
                <a:latin typeface="Open Sans"/>
              </a:rPr>
              <a:t>Tagi</a:t>
            </a:r>
            <a:r>
              <a:rPr lang="pl-PL" altLang="pl-PL" dirty="0">
                <a:solidFill>
                  <a:srgbClr val="494847"/>
                </a:solidFill>
                <a:latin typeface="Open Sans"/>
              </a:rPr>
              <a:t> struktury dokumentu dla ułatwień dostępu</a:t>
            </a:r>
          </a:p>
        </p:txBody>
      </p:sp>
      <p:sp>
        <p:nvSpPr>
          <p:cNvPr id="19464" name="Prostokąt 18">
            <a:extLst>
              <a:ext uri="{FF2B5EF4-FFF2-40B4-BE49-F238E27FC236}">
                <a16:creationId xmlns:a16="http://schemas.microsoft.com/office/drawing/2014/main" id="{085CE79E-33E2-4144-9B62-482C7090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9465" name="Obraz 11">
            <a:extLst>
              <a:ext uri="{FF2B5EF4-FFF2-40B4-BE49-F238E27FC236}">
                <a16:creationId xmlns:a16="http://schemas.microsoft.com/office/drawing/2014/main" id="{53ECCF16-655B-4365-A8D7-F2AD4D72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34988"/>
            <a:ext cx="454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6" name="Obiekt 4">
            <a:extLst>
              <a:ext uri="{FF2B5EF4-FFF2-40B4-BE49-F238E27FC236}">
                <a16:creationId xmlns:a16="http://schemas.microsoft.com/office/drawing/2014/main" id="{A0B6FCE0-F01D-491D-8013-F2B0BC842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1850" y="1049338"/>
          <a:ext cx="4349750" cy="51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Image" r:id="rId7" imgW="1295403" imgH="1542291" progId="Photoshop.Image.13">
                  <p:embed/>
                </p:oleObj>
              </mc:Choice>
              <mc:Fallback>
                <p:oleObj name="Image" r:id="rId7" imgW="1295403" imgH="1542291" progId="Photoshop.Image.13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1049338"/>
                        <a:ext cx="4349750" cy="517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7C395AF3-4FDA-4DE9-9D53-E357B324D710}"/>
              </a:ext>
            </a:extLst>
          </p:cNvPr>
          <p:cNvSpPr/>
          <p:nvPr/>
        </p:nvSpPr>
        <p:spPr>
          <a:xfrm>
            <a:off x="7432646" y="3758268"/>
            <a:ext cx="3162649" cy="1082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a 14">
            <a:extLst>
              <a:ext uri="{FF2B5EF4-FFF2-40B4-BE49-F238E27FC236}">
                <a16:creationId xmlns:a16="http://schemas.microsoft.com/office/drawing/2014/main" id="{AD534ED2-DE29-4661-AD6B-0E47B83C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Grafika 15">
            <a:extLst>
              <a:ext uri="{FF2B5EF4-FFF2-40B4-BE49-F238E27FC236}">
                <a16:creationId xmlns:a16="http://schemas.microsoft.com/office/drawing/2014/main" id="{FBCAC464-602E-4AE7-B23A-410C9A25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Obraz 11">
            <a:extLst>
              <a:ext uri="{FF2B5EF4-FFF2-40B4-BE49-F238E27FC236}">
                <a16:creationId xmlns:a16="http://schemas.microsoft.com/office/drawing/2014/main" id="{B30D808D-0B7B-42E8-9772-55CA6EDC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pole tekstowe 2">
            <a:extLst>
              <a:ext uri="{FF2B5EF4-FFF2-40B4-BE49-F238E27FC236}">
                <a16:creationId xmlns:a16="http://schemas.microsoft.com/office/drawing/2014/main" id="{2B6492DC-0D12-4BD5-977B-FFAE9FCB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1510" name="pole tekstowe 1">
            <a:extLst>
              <a:ext uri="{FF2B5EF4-FFF2-40B4-BE49-F238E27FC236}">
                <a16:creationId xmlns:a16="http://schemas.microsoft.com/office/drawing/2014/main" id="{45727F23-A046-4A70-A533-2FA24B20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420688"/>
            <a:ext cx="826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narzędzie Dostępność</a:t>
            </a:r>
          </a:p>
        </p:txBody>
      </p:sp>
      <p:pic>
        <p:nvPicPr>
          <p:cNvPr id="21511" name="Obraz 1">
            <a:extLst>
              <a:ext uri="{FF2B5EF4-FFF2-40B4-BE49-F238E27FC236}">
                <a16:creationId xmlns:a16="http://schemas.microsoft.com/office/drawing/2014/main" id="{502B2512-4766-41EF-8C19-9F7BB681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r="4045" b="8009"/>
          <a:stretch>
            <a:fillRect/>
          </a:stretch>
        </p:blipFill>
        <p:spPr bwMode="auto">
          <a:xfrm>
            <a:off x="4813300" y="1243013"/>
            <a:ext cx="22129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Obraz 2">
            <a:extLst>
              <a:ext uri="{FF2B5EF4-FFF2-40B4-BE49-F238E27FC236}">
                <a16:creationId xmlns:a16="http://schemas.microsoft.com/office/drawing/2014/main" id="{8E8D1EE0-0527-4284-8218-0EC924512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406525"/>
            <a:ext cx="33051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399C0D7A-CD76-43AD-A552-9C0CD2921338}"/>
              </a:ext>
            </a:extLst>
          </p:cNvPr>
          <p:cNvCxnSpPr>
            <a:cxnSpLocks/>
          </p:cNvCxnSpPr>
          <p:nvPr/>
        </p:nvCxnSpPr>
        <p:spPr>
          <a:xfrm flipV="1">
            <a:off x="7026275" y="3868738"/>
            <a:ext cx="1635125" cy="1106487"/>
          </a:xfrm>
          <a:prstGeom prst="bentConnector3">
            <a:avLst/>
          </a:prstGeom>
          <a:ln w="38100">
            <a:solidFill>
              <a:srgbClr val="2373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962D8C5-3458-453C-8C18-9B5038670E84}"/>
              </a:ext>
            </a:extLst>
          </p:cNvPr>
          <p:cNvSpPr/>
          <p:nvPr/>
        </p:nvSpPr>
        <p:spPr>
          <a:xfrm>
            <a:off x="4943475" y="4821238"/>
            <a:ext cx="2082800" cy="438150"/>
          </a:xfrm>
          <a:prstGeom prst="roundRect">
            <a:avLst/>
          </a:prstGeom>
          <a:noFill/>
          <a:ln w="38100">
            <a:solidFill>
              <a:srgbClr val="23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515" name="Prostokąt 18">
            <a:extLst>
              <a:ext uri="{FF2B5EF4-FFF2-40B4-BE49-F238E27FC236}">
                <a16:creationId xmlns:a16="http://schemas.microsoft.com/office/drawing/2014/main" id="{9F4E798C-0ACC-475E-827A-DD41686F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21516" name="Obraz 2">
            <a:extLst>
              <a:ext uri="{FF2B5EF4-FFF2-40B4-BE49-F238E27FC236}">
                <a16:creationId xmlns:a16="http://schemas.microsoft.com/office/drawing/2014/main" id="{AA5D5E08-A185-4F07-AAEF-7D73D58E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8576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597A687-7575-4AC0-8996-CE1487E90A7E}"/>
              </a:ext>
            </a:extLst>
          </p:cNvPr>
          <p:cNvSpPr txBox="1"/>
          <p:nvPr/>
        </p:nvSpPr>
        <p:spPr>
          <a:xfrm>
            <a:off x="579438" y="1709738"/>
            <a:ext cx="4364037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Umożliwia</a:t>
            </a:r>
          </a:p>
          <a:p>
            <a:pPr marL="28575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tworzenie dostępnych dokumentów</a:t>
            </a:r>
          </a:p>
          <a:p>
            <a:pPr marL="28575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weryfikowanie funkcji dostępności w istniejących plikach</a:t>
            </a:r>
          </a:p>
          <a:p>
            <a:pPr marL="28575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94847"/>
                </a:solidFill>
                <a:latin typeface="Open Sans"/>
              </a:rPr>
              <a:t>dostosowanie pliku do standardów WCAG</a:t>
            </a:r>
          </a:p>
          <a:p>
            <a:endParaRPr lang="pl-PL" altLang="pl-PL" dirty="0"/>
          </a:p>
          <a:p>
            <a:pPr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a 14">
            <a:extLst>
              <a:ext uri="{FF2B5EF4-FFF2-40B4-BE49-F238E27FC236}">
                <a16:creationId xmlns:a16="http://schemas.microsoft.com/office/drawing/2014/main" id="{C09F5D8E-CEA4-43A1-AD89-9C6E331B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afika 15">
            <a:extLst>
              <a:ext uri="{FF2B5EF4-FFF2-40B4-BE49-F238E27FC236}">
                <a16:creationId xmlns:a16="http://schemas.microsoft.com/office/drawing/2014/main" id="{0C615376-6412-405D-BEA5-248078C4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raz 11">
            <a:extLst>
              <a:ext uri="{FF2B5EF4-FFF2-40B4-BE49-F238E27FC236}">
                <a16:creationId xmlns:a16="http://schemas.microsoft.com/office/drawing/2014/main" id="{E5FE152A-2328-4B1E-ADB2-9225D21E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ole tekstowe 2">
            <a:extLst>
              <a:ext uri="{FF2B5EF4-FFF2-40B4-BE49-F238E27FC236}">
                <a16:creationId xmlns:a16="http://schemas.microsoft.com/office/drawing/2014/main" id="{6CD3F257-6238-48D1-84AC-652019CC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2534" name="pole tekstowe 1">
            <a:extLst>
              <a:ext uri="{FF2B5EF4-FFF2-40B4-BE49-F238E27FC236}">
                <a16:creationId xmlns:a16="http://schemas.microsoft.com/office/drawing/2014/main" id="{5F30ECD0-D778-4A3C-AAF7-A50D3D46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753" y="432150"/>
            <a:ext cx="647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- Znaczniki</a:t>
            </a:r>
          </a:p>
        </p:txBody>
      </p:sp>
      <p:pic>
        <p:nvPicPr>
          <p:cNvPr id="22535" name="Obraz 1">
            <a:extLst>
              <a:ext uri="{FF2B5EF4-FFF2-40B4-BE49-F238E27FC236}">
                <a16:creationId xmlns:a16="http://schemas.microsoft.com/office/drawing/2014/main" id="{DC7C5F9F-808B-450E-8CC7-F5A3CB61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auto">
          <a:xfrm>
            <a:off x="4679665" y="1163885"/>
            <a:ext cx="364807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Obraz 4">
            <a:extLst>
              <a:ext uri="{FF2B5EF4-FFF2-40B4-BE49-F238E27FC236}">
                <a16:creationId xmlns:a16="http://schemas.microsoft.com/office/drawing/2014/main" id="{09FADACD-4DA9-4BCB-A07A-7FB5C169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163885"/>
            <a:ext cx="3495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Prostokąt 18">
            <a:extLst>
              <a:ext uri="{FF2B5EF4-FFF2-40B4-BE49-F238E27FC236}">
                <a16:creationId xmlns:a16="http://schemas.microsoft.com/office/drawing/2014/main" id="{707E820D-2061-4EE2-9083-B1455392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0" name="Obraz 2">
            <a:extLst>
              <a:ext uri="{FF2B5EF4-FFF2-40B4-BE49-F238E27FC236}">
                <a16:creationId xmlns:a16="http://schemas.microsoft.com/office/drawing/2014/main" id="{12093E43-395B-4AE4-A272-70D82157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" y="4256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890743D-4797-4F30-A426-03A363589084}"/>
              </a:ext>
            </a:extLst>
          </p:cNvPr>
          <p:cNvSpPr txBox="1"/>
          <p:nvPr/>
        </p:nvSpPr>
        <p:spPr>
          <a:xfrm>
            <a:off x="489548" y="1277425"/>
            <a:ext cx="4383065" cy="461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najważniejszy element tworzenia dostępnego pliku to nadanie odpowiedniej struktury znaczników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znaczniki są określane przez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Nagłówki (H1, H2, H3…)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Akapity (P)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Tabele (TABLE)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Obrazki (FIGURE)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Listy elementów (L)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94847"/>
                </a:solidFill>
                <a:latin typeface="Open Sans"/>
              </a:rPr>
              <a:t>i inne elementy strony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494847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4">
            <a:extLst>
              <a:ext uri="{FF2B5EF4-FFF2-40B4-BE49-F238E27FC236}">
                <a16:creationId xmlns:a16="http://schemas.microsoft.com/office/drawing/2014/main" id="{D8EBDE50-D81E-4EE1-B88B-79A24339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9" y="266986"/>
            <a:ext cx="8682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POLSKA PLATFORMA MEDYCZNA JAKO </a:t>
            </a:r>
          </a:p>
          <a:p>
            <a:pPr algn="ctr" eaLnBrk="1" hangingPunct="1">
              <a:defRPr/>
            </a:pPr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REALIZUJĄCY ZAŁOŻENIA WCAG</a:t>
            </a:r>
            <a:endParaRPr lang="en-US" altLang="pl-PL" sz="2800" b="1" dirty="0">
              <a:solidFill>
                <a:srgbClr val="009FE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101" name="Grafika 13">
            <a:extLst>
              <a:ext uri="{FF2B5EF4-FFF2-40B4-BE49-F238E27FC236}">
                <a16:creationId xmlns:a16="http://schemas.microsoft.com/office/drawing/2014/main" id="{948CD0F9-9F2D-4A8D-AF56-E3EFF2DF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a 16">
            <a:extLst>
              <a:ext uri="{FF2B5EF4-FFF2-40B4-BE49-F238E27FC236}">
                <a16:creationId xmlns:a16="http://schemas.microsoft.com/office/drawing/2014/main" id="{4FAC66FD-E9EC-4955-9082-80C13515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11">
            <a:extLst>
              <a:ext uri="{FF2B5EF4-FFF2-40B4-BE49-F238E27FC236}">
                <a16:creationId xmlns:a16="http://schemas.microsoft.com/office/drawing/2014/main" id="{A0BB3D3E-24C7-4718-BAF2-3AB5BE29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pole tekstowe 10">
            <a:extLst>
              <a:ext uri="{FF2B5EF4-FFF2-40B4-BE49-F238E27FC236}">
                <a16:creationId xmlns:a16="http://schemas.microsoft.com/office/drawing/2014/main" id="{376DB1AA-1A5E-48E6-B5A2-58338230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" name="Prostokąt 18">
            <a:extLst>
              <a:ext uri="{FF2B5EF4-FFF2-40B4-BE49-F238E27FC236}">
                <a16:creationId xmlns:a16="http://schemas.microsoft.com/office/drawing/2014/main" id="{34B25113-A0C5-4091-8FF6-05C6E4BD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EFD1B4F-14B5-4875-9648-B48633896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56" y="1221093"/>
            <a:ext cx="3549135" cy="50191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a 14">
            <a:extLst>
              <a:ext uri="{FF2B5EF4-FFF2-40B4-BE49-F238E27FC236}">
                <a16:creationId xmlns:a16="http://schemas.microsoft.com/office/drawing/2014/main" id="{5133814B-B55B-4B4C-A6D2-9551AEE5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afika 15">
            <a:extLst>
              <a:ext uri="{FF2B5EF4-FFF2-40B4-BE49-F238E27FC236}">
                <a16:creationId xmlns:a16="http://schemas.microsoft.com/office/drawing/2014/main" id="{11F6F7A6-3D58-48A9-8AB8-CB02B879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az 11">
            <a:extLst>
              <a:ext uri="{FF2B5EF4-FFF2-40B4-BE49-F238E27FC236}">
                <a16:creationId xmlns:a16="http://schemas.microsoft.com/office/drawing/2014/main" id="{BE5C6220-EEFC-46B7-81B3-775E8523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pole tekstowe 2">
            <a:extLst>
              <a:ext uri="{FF2B5EF4-FFF2-40B4-BE49-F238E27FC236}">
                <a16:creationId xmlns:a16="http://schemas.microsoft.com/office/drawing/2014/main" id="{5031D43F-CFD9-4845-960E-908651C6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4582" name="pole tekstowe 1">
            <a:extLst>
              <a:ext uri="{FF2B5EF4-FFF2-40B4-BE49-F238E27FC236}">
                <a16:creationId xmlns:a16="http://schemas.microsoft.com/office/drawing/2014/main" id="{81CFE62E-0448-4F99-A1DC-606B4904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474663"/>
            <a:ext cx="796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Znaczniki niedostępne</a:t>
            </a:r>
          </a:p>
        </p:txBody>
      </p:sp>
      <p:pic>
        <p:nvPicPr>
          <p:cNvPr id="24583" name="Obraz 4">
            <a:extLst>
              <a:ext uri="{FF2B5EF4-FFF2-40B4-BE49-F238E27FC236}">
                <a16:creationId xmlns:a16="http://schemas.microsoft.com/office/drawing/2014/main" id="{DEC4E635-2C17-427D-A3C2-2B9612C9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452563"/>
            <a:ext cx="3495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raz 9">
            <a:extLst>
              <a:ext uri="{FF2B5EF4-FFF2-40B4-BE49-F238E27FC236}">
                <a16:creationId xmlns:a16="http://schemas.microsoft.com/office/drawing/2014/main" id="{3243E452-0280-46BE-B418-8A3C8ABD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1304925"/>
            <a:ext cx="33051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Prostokąt 18">
            <a:extLst>
              <a:ext uri="{FF2B5EF4-FFF2-40B4-BE49-F238E27FC236}">
                <a16:creationId xmlns:a16="http://schemas.microsoft.com/office/drawing/2014/main" id="{550B6770-8584-4291-8ECD-60C2D49D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24586" name="pole tekstowe 1">
            <a:extLst>
              <a:ext uri="{FF2B5EF4-FFF2-40B4-BE49-F238E27FC236}">
                <a16:creationId xmlns:a16="http://schemas.microsoft.com/office/drawing/2014/main" id="{842E51FC-86DE-49B1-8523-A1C57CE480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5125" y="1565275"/>
            <a:ext cx="4319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gdy znaczniki są niedostępne wykorzystywaliśmy narzędzie „Automatycznie znakuj dokument” </a:t>
            </a:r>
          </a:p>
        </p:txBody>
      </p:sp>
      <p:pic>
        <p:nvPicPr>
          <p:cNvPr id="11" name="Obraz 2">
            <a:extLst>
              <a:ext uri="{FF2B5EF4-FFF2-40B4-BE49-F238E27FC236}">
                <a16:creationId xmlns:a16="http://schemas.microsoft.com/office/drawing/2014/main" id="{7EB9241F-118F-40E1-BAF0-6A33F41A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49371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a 14">
            <a:extLst>
              <a:ext uri="{FF2B5EF4-FFF2-40B4-BE49-F238E27FC236}">
                <a16:creationId xmlns:a16="http://schemas.microsoft.com/office/drawing/2014/main" id="{0F8500C7-6EC1-4081-AC98-C04E1D50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Grafika 15">
            <a:extLst>
              <a:ext uri="{FF2B5EF4-FFF2-40B4-BE49-F238E27FC236}">
                <a16:creationId xmlns:a16="http://schemas.microsoft.com/office/drawing/2014/main" id="{B5B3C4DF-07E0-4467-83B5-02C94D5D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az 11">
            <a:extLst>
              <a:ext uri="{FF2B5EF4-FFF2-40B4-BE49-F238E27FC236}">
                <a16:creationId xmlns:a16="http://schemas.microsoft.com/office/drawing/2014/main" id="{D42F6DC3-B6EA-46EB-A513-4E13493A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pole tekstowe 2">
            <a:extLst>
              <a:ext uri="{FF2B5EF4-FFF2-40B4-BE49-F238E27FC236}">
                <a16:creationId xmlns:a16="http://schemas.microsoft.com/office/drawing/2014/main" id="{4C03E022-8A07-4E00-B671-FC52D0D49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5606" name="pole tekstowe 1">
            <a:extLst>
              <a:ext uri="{FF2B5EF4-FFF2-40B4-BE49-F238E27FC236}">
                <a16:creationId xmlns:a16="http://schemas.microsoft.com/office/drawing/2014/main" id="{378E6BA3-767E-4CC7-AB2A-E3BB54C7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974" y="425451"/>
            <a:ext cx="815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sprawdzanie dostępności</a:t>
            </a:r>
          </a:p>
        </p:txBody>
      </p:sp>
      <p:pic>
        <p:nvPicPr>
          <p:cNvPr id="25607" name="Obraz 9">
            <a:extLst>
              <a:ext uri="{FF2B5EF4-FFF2-40B4-BE49-F238E27FC236}">
                <a16:creationId xmlns:a16="http://schemas.microsoft.com/office/drawing/2014/main" id="{90272B3B-AEFD-47BE-B3E0-4C0FA39A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176338"/>
            <a:ext cx="33051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Prostokąt 18">
            <a:extLst>
              <a:ext uri="{FF2B5EF4-FFF2-40B4-BE49-F238E27FC236}">
                <a16:creationId xmlns:a16="http://schemas.microsoft.com/office/drawing/2014/main" id="{7E7587F6-E235-4F12-98CD-3970B451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25609" name="Prostokąt 1">
            <a:extLst>
              <a:ext uri="{FF2B5EF4-FFF2-40B4-BE49-F238E27FC236}">
                <a16:creationId xmlns:a16="http://schemas.microsoft.com/office/drawing/2014/main" id="{E634A2A0-D439-43F4-AF11-C47705237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509713"/>
            <a:ext cx="6167073" cy="21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automatyczny procesu sprawdzania dostępności pliku PDF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wstępnie sprawdza czy cechy dokumentu spełniają warunki  dostępności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wynikiem sprawdzania dostępności jest Raport z opisanymi błędami</a:t>
            </a:r>
          </a:p>
        </p:txBody>
      </p:sp>
      <p:pic>
        <p:nvPicPr>
          <p:cNvPr id="10" name="Obraz 2">
            <a:extLst>
              <a:ext uri="{FF2B5EF4-FFF2-40B4-BE49-F238E27FC236}">
                <a16:creationId xmlns:a16="http://schemas.microsoft.com/office/drawing/2014/main" id="{3229F6E9-BD00-419B-AE45-3A66431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1" y="425451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a 14">
            <a:extLst>
              <a:ext uri="{FF2B5EF4-FFF2-40B4-BE49-F238E27FC236}">
                <a16:creationId xmlns:a16="http://schemas.microsoft.com/office/drawing/2014/main" id="{975840FE-6F35-431E-865C-5193C492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Grafika 15">
            <a:extLst>
              <a:ext uri="{FF2B5EF4-FFF2-40B4-BE49-F238E27FC236}">
                <a16:creationId xmlns:a16="http://schemas.microsoft.com/office/drawing/2014/main" id="{6A9A76A3-5E19-466A-ADF1-E4AF0677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az 11">
            <a:extLst>
              <a:ext uri="{FF2B5EF4-FFF2-40B4-BE49-F238E27FC236}">
                <a16:creationId xmlns:a16="http://schemas.microsoft.com/office/drawing/2014/main" id="{18EDA6A1-227B-496F-9C3D-FC66F22F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pole tekstowe 2">
            <a:extLst>
              <a:ext uri="{FF2B5EF4-FFF2-40B4-BE49-F238E27FC236}">
                <a16:creationId xmlns:a16="http://schemas.microsoft.com/office/drawing/2014/main" id="{413D1247-B277-4C7A-B317-F6BF01A5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6630" name="pole tekstowe 1">
            <a:extLst>
              <a:ext uri="{FF2B5EF4-FFF2-40B4-BE49-F238E27FC236}">
                <a16:creationId xmlns:a16="http://schemas.microsoft.com/office/drawing/2014/main" id="{991D0528-AB31-4423-AA93-F294F802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" y="374782"/>
            <a:ext cx="815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raport dostępności</a:t>
            </a:r>
          </a:p>
        </p:txBody>
      </p:sp>
      <p:pic>
        <p:nvPicPr>
          <p:cNvPr id="26632" name="Obraz 2">
            <a:extLst>
              <a:ext uri="{FF2B5EF4-FFF2-40B4-BE49-F238E27FC236}">
                <a16:creationId xmlns:a16="http://schemas.microsoft.com/office/drawing/2014/main" id="{7C6898AA-5899-4DCC-9DB5-CCD39AA1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7" y="3457575"/>
            <a:ext cx="4191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Prostokąt 18">
            <a:extLst>
              <a:ext uri="{FF2B5EF4-FFF2-40B4-BE49-F238E27FC236}">
                <a16:creationId xmlns:a16="http://schemas.microsoft.com/office/drawing/2014/main" id="{6CEA6878-9E92-47A5-AB0D-5A9B4C09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sp>
        <p:nvSpPr>
          <p:cNvPr id="26634" name="pole tekstowe 1">
            <a:extLst>
              <a:ext uri="{FF2B5EF4-FFF2-40B4-BE49-F238E27FC236}">
                <a16:creationId xmlns:a16="http://schemas.microsoft.com/office/drawing/2014/main" id="{DA14ED28-8FB4-451A-930A-A986AAB7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1763"/>
            <a:ext cx="57689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zawiera pomocne łącza i wskazówki ułatwiające rozwiązywanie problemów z dostępnością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należy przejrzeć wszystkie uwagi, aby rozpatrzyć te, które wymagają korekty</a:t>
            </a:r>
          </a:p>
        </p:txBody>
      </p:sp>
      <p:pic>
        <p:nvPicPr>
          <p:cNvPr id="11" name="Obraz 2">
            <a:extLst>
              <a:ext uri="{FF2B5EF4-FFF2-40B4-BE49-F238E27FC236}">
                <a16:creationId xmlns:a16="http://schemas.microsoft.com/office/drawing/2014/main" id="{C81AC378-D703-42CF-904D-2F61BC01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38576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A344E17-CE78-45D8-BDFC-EBF5E2FC8D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34327"/>
          <a:stretch/>
        </p:blipFill>
        <p:spPr>
          <a:xfrm>
            <a:off x="7133316" y="1376057"/>
            <a:ext cx="3712723" cy="387571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370284" y="1729648"/>
            <a:ext cx="2897436" cy="29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370284" y="2652946"/>
            <a:ext cx="2897436" cy="29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370284" y="3361732"/>
            <a:ext cx="2897436" cy="29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370284" y="3921790"/>
            <a:ext cx="2897436" cy="29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a 14">
            <a:extLst>
              <a:ext uri="{FF2B5EF4-FFF2-40B4-BE49-F238E27FC236}">
                <a16:creationId xmlns:a16="http://schemas.microsoft.com/office/drawing/2014/main" id="{90609389-F23B-41EF-BE38-D6F96E89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a 15">
            <a:extLst>
              <a:ext uri="{FF2B5EF4-FFF2-40B4-BE49-F238E27FC236}">
                <a16:creationId xmlns:a16="http://schemas.microsoft.com/office/drawing/2014/main" id="{9F702538-05D1-483D-A5B9-3ED93CE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11">
            <a:extLst>
              <a:ext uri="{FF2B5EF4-FFF2-40B4-BE49-F238E27FC236}">
                <a16:creationId xmlns:a16="http://schemas.microsoft.com/office/drawing/2014/main" id="{7DC7B4E7-0167-425C-A87A-9BD2DAE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2">
            <a:extLst>
              <a:ext uri="{FF2B5EF4-FFF2-40B4-BE49-F238E27FC236}">
                <a16:creationId xmlns:a16="http://schemas.microsoft.com/office/drawing/2014/main" id="{208FDB00-7B09-4CBF-A373-F3942567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9702" name="pole tekstowe 1">
            <a:extLst>
              <a:ext uri="{FF2B5EF4-FFF2-40B4-BE49-F238E27FC236}">
                <a16:creationId xmlns:a16="http://schemas.microsoft.com/office/drawing/2014/main" id="{DB274054-D649-4736-BFD1-8612926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2431"/>
            <a:ext cx="852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tytuł i język dokumentu </a:t>
            </a:r>
          </a:p>
        </p:txBody>
      </p:sp>
      <p:sp>
        <p:nvSpPr>
          <p:cNvPr id="29703" name="Prostokąt 18">
            <a:extLst>
              <a:ext uri="{FF2B5EF4-FFF2-40B4-BE49-F238E27FC236}">
                <a16:creationId xmlns:a16="http://schemas.microsoft.com/office/drawing/2014/main" id="{C06BFFBA-D35B-4976-B642-9FA0B294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id="{4EF42943-82F2-4A9B-906A-78BF50EB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561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623BC3-75F0-497E-BA40-710903684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71" y="2063692"/>
            <a:ext cx="3992517" cy="39302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4E0C13-7163-45B4-9A93-C13D9C1DCF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53" y="2223083"/>
            <a:ext cx="4564714" cy="377085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39B576E-03B5-4DD0-805C-87FE780D181B}"/>
              </a:ext>
            </a:extLst>
          </p:cNvPr>
          <p:cNvSpPr/>
          <p:nvPr/>
        </p:nvSpPr>
        <p:spPr>
          <a:xfrm>
            <a:off x="3506010" y="3531765"/>
            <a:ext cx="2282357" cy="494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B884E-0791-4692-8EEA-872FDBC0B853}"/>
              </a:ext>
            </a:extLst>
          </p:cNvPr>
          <p:cNvSpPr/>
          <p:nvPr/>
        </p:nvSpPr>
        <p:spPr>
          <a:xfrm>
            <a:off x="9194334" y="3531764"/>
            <a:ext cx="1685038" cy="1031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04DCBD-437A-4B90-8305-84A1BD2BA805}"/>
              </a:ext>
            </a:extLst>
          </p:cNvPr>
          <p:cNvSpPr txBox="1"/>
          <p:nvPr/>
        </p:nvSpPr>
        <p:spPr>
          <a:xfrm>
            <a:off x="504825" y="1261832"/>
            <a:ext cx="831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oba elementy można ustawić w zakładce Raport dostępności poprzez opcję Napraw</a:t>
            </a:r>
          </a:p>
        </p:txBody>
      </p:sp>
    </p:spTree>
    <p:extLst>
      <p:ext uri="{BB962C8B-B14F-4D97-AF65-F5344CB8AC3E}">
        <p14:creationId xmlns:p14="http://schemas.microsoft.com/office/powerpoint/2010/main" val="306266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a 14">
            <a:extLst>
              <a:ext uri="{FF2B5EF4-FFF2-40B4-BE49-F238E27FC236}">
                <a16:creationId xmlns:a16="http://schemas.microsoft.com/office/drawing/2014/main" id="{9804D611-841C-4D3B-9968-16B44A52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Grafika 15">
            <a:extLst>
              <a:ext uri="{FF2B5EF4-FFF2-40B4-BE49-F238E27FC236}">
                <a16:creationId xmlns:a16="http://schemas.microsoft.com/office/drawing/2014/main" id="{EAA36F5D-ADD0-4DBB-B4E4-D5E9DFE7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Obraz 11">
            <a:extLst>
              <a:ext uri="{FF2B5EF4-FFF2-40B4-BE49-F238E27FC236}">
                <a16:creationId xmlns:a16="http://schemas.microsoft.com/office/drawing/2014/main" id="{07263262-64BF-4118-882A-E6499413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pole tekstowe 2">
            <a:extLst>
              <a:ext uri="{FF2B5EF4-FFF2-40B4-BE49-F238E27FC236}">
                <a16:creationId xmlns:a16="http://schemas.microsoft.com/office/drawing/2014/main" id="{35C27170-156C-4C80-8567-E3E68304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7654" name="pole tekstowe 1">
            <a:extLst>
              <a:ext uri="{FF2B5EF4-FFF2-40B4-BE49-F238E27FC236}">
                <a16:creationId xmlns:a16="http://schemas.microsoft.com/office/drawing/2014/main" id="{D71CBC32-E962-4760-8F7F-EFC4FEE2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2" y="315912"/>
            <a:ext cx="8159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–kolejność odczytu </a:t>
            </a:r>
          </a:p>
        </p:txBody>
      </p:sp>
      <p:sp>
        <p:nvSpPr>
          <p:cNvPr id="27655" name="Prostokąt 18">
            <a:extLst>
              <a:ext uri="{FF2B5EF4-FFF2-40B4-BE49-F238E27FC236}">
                <a16:creationId xmlns:a16="http://schemas.microsoft.com/office/drawing/2014/main" id="{3DB8D67C-E64D-425F-BAB9-69CF6A83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EB563EE-E853-4455-9EB3-FF4A23FC8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1210"/>
            <a:ext cx="5587521" cy="4559417"/>
          </a:xfrm>
          <a:prstGeom prst="rect">
            <a:avLst/>
          </a:prstGeom>
        </p:spPr>
      </p:pic>
      <p:pic>
        <p:nvPicPr>
          <p:cNvPr id="10" name="Obraz 2">
            <a:extLst>
              <a:ext uri="{FF2B5EF4-FFF2-40B4-BE49-F238E27FC236}">
                <a16:creationId xmlns:a16="http://schemas.microsoft.com/office/drawing/2014/main" id="{15F95B31-71EC-44C3-A147-9F9A7C5C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411956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FC4BA7A-9A00-4A79-B85E-821CC5CFA2A8}"/>
              </a:ext>
            </a:extLst>
          </p:cNvPr>
          <p:cNvSpPr txBox="1"/>
          <p:nvPr/>
        </p:nvSpPr>
        <p:spPr>
          <a:xfrm>
            <a:off x="638256" y="1772385"/>
            <a:ext cx="506625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zdefiniowana przez znaczniki struktury dokumentu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wymaga sprawdzenia ręcznego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kolejność odczytu widoczna w panelu znaczniki musi być zgodna z logiczną kolejnością odczytu dokumentu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elementy w szarej ramce zostaną przetworzone przez programy czytające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a 14">
            <a:extLst>
              <a:ext uri="{FF2B5EF4-FFF2-40B4-BE49-F238E27FC236}">
                <a16:creationId xmlns:a16="http://schemas.microsoft.com/office/drawing/2014/main" id="{072E90BB-9225-4440-B07E-9CE6CB49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rafika 15">
            <a:extLst>
              <a:ext uri="{FF2B5EF4-FFF2-40B4-BE49-F238E27FC236}">
                <a16:creationId xmlns:a16="http://schemas.microsoft.com/office/drawing/2014/main" id="{8FE19634-0374-41E5-8143-CE3AC445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az 11">
            <a:extLst>
              <a:ext uri="{FF2B5EF4-FFF2-40B4-BE49-F238E27FC236}">
                <a16:creationId xmlns:a16="http://schemas.microsoft.com/office/drawing/2014/main" id="{3AF41B69-C45B-4F4D-92AB-B7A52443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pole tekstowe 2">
            <a:extLst>
              <a:ext uri="{FF2B5EF4-FFF2-40B4-BE49-F238E27FC236}">
                <a16:creationId xmlns:a16="http://schemas.microsoft.com/office/drawing/2014/main" id="{C9DA6637-7231-419B-AD00-02FEE9E6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8678" name="pole tekstowe 1">
            <a:extLst>
              <a:ext uri="{FF2B5EF4-FFF2-40B4-BE49-F238E27FC236}">
                <a16:creationId xmlns:a16="http://schemas.microsoft.com/office/drawing/2014/main" id="{B24324E7-9C99-43A2-B04F-D60D0663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44" y="402431"/>
            <a:ext cx="815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tekst alternatywny</a:t>
            </a:r>
          </a:p>
        </p:txBody>
      </p:sp>
      <p:sp>
        <p:nvSpPr>
          <p:cNvPr id="28679" name="Prostokąt 18">
            <a:extLst>
              <a:ext uri="{FF2B5EF4-FFF2-40B4-BE49-F238E27FC236}">
                <a16:creationId xmlns:a16="http://schemas.microsoft.com/office/drawing/2014/main" id="{0CF2A322-FC0D-4DD3-B150-C5376B32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10" name="Obraz 2">
            <a:extLst>
              <a:ext uri="{FF2B5EF4-FFF2-40B4-BE49-F238E27FC236}">
                <a16:creationId xmlns:a16="http://schemas.microsoft.com/office/drawing/2014/main" id="{3DDAFB23-EDB4-410B-B615-53C81690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8576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87909F-970D-4657-A300-2FE490B0E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97" y="2169422"/>
            <a:ext cx="5451428" cy="360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7A35BE-4431-4F07-AA9F-BC7B3D658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8" y="2243406"/>
            <a:ext cx="5408840" cy="352601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180D59C-560B-4556-BDD0-4C6009DB5E8A}"/>
              </a:ext>
            </a:extLst>
          </p:cNvPr>
          <p:cNvSpPr txBox="1"/>
          <p:nvPr/>
        </p:nvSpPr>
        <p:spPr>
          <a:xfrm>
            <a:off x="606338" y="1383726"/>
            <a:ext cx="717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tekst zastępczy we wszystkich istotnych obrazkach/wykresach/grafikach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838C18-C00F-462F-A916-150F873088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7" t="42889" r="12611" b="10505"/>
          <a:stretch/>
        </p:blipFill>
        <p:spPr>
          <a:xfrm>
            <a:off x="4034702" y="4006414"/>
            <a:ext cx="3271708" cy="213080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03590E5-23DB-4908-8349-2C1B1138F6CE}"/>
              </a:ext>
            </a:extLst>
          </p:cNvPr>
          <p:cNvSpPr txBox="1"/>
          <p:nvPr/>
        </p:nvSpPr>
        <p:spPr>
          <a:xfrm>
            <a:off x="4193730" y="4825595"/>
            <a:ext cx="27991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Map of Poland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of the</a:t>
            </a:r>
          </a:p>
          <a:p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Swietokrzyskie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Voivodeship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51.24 and 50.18 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a 14">
            <a:extLst>
              <a:ext uri="{FF2B5EF4-FFF2-40B4-BE49-F238E27FC236}">
                <a16:creationId xmlns:a16="http://schemas.microsoft.com/office/drawing/2014/main" id="{90609389-F23B-41EF-BE38-D6F96E89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a 15">
            <a:extLst>
              <a:ext uri="{FF2B5EF4-FFF2-40B4-BE49-F238E27FC236}">
                <a16:creationId xmlns:a16="http://schemas.microsoft.com/office/drawing/2014/main" id="{9F702538-05D1-483D-A5B9-3ED93CE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11">
            <a:extLst>
              <a:ext uri="{FF2B5EF4-FFF2-40B4-BE49-F238E27FC236}">
                <a16:creationId xmlns:a16="http://schemas.microsoft.com/office/drawing/2014/main" id="{7DC7B4E7-0167-425C-A87A-9BD2DAE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2">
            <a:extLst>
              <a:ext uri="{FF2B5EF4-FFF2-40B4-BE49-F238E27FC236}">
                <a16:creationId xmlns:a16="http://schemas.microsoft.com/office/drawing/2014/main" id="{208FDB00-7B09-4CBF-A373-F3942567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9702" name="pole tekstowe 1">
            <a:extLst>
              <a:ext uri="{FF2B5EF4-FFF2-40B4-BE49-F238E27FC236}">
                <a16:creationId xmlns:a16="http://schemas.microsoft.com/office/drawing/2014/main" id="{DB274054-D649-4736-BFD1-8612926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2431"/>
            <a:ext cx="852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Znaczniki, nagłówki, akapity</a:t>
            </a:r>
          </a:p>
        </p:txBody>
      </p:sp>
      <p:sp>
        <p:nvSpPr>
          <p:cNvPr id="29703" name="Prostokąt 18">
            <a:extLst>
              <a:ext uri="{FF2B5EF4-FFF2-40B4-BE49-F238E27FC236}">
                <a16:creationId xmlns:a16="http://schemas.microsoft.com/office/drawing/2014/main" id="{C06BFFBA-D35B-4976-B642-9FA0B294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id="{4EF42943-82F2-4A9B-906A-78BF50EB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561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0EA2000-04C7-4D9B-8BB9-04FE272BB6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r="6381" b="21979"/>
          <a:stretch/>
        </p:blipFill>
        <p:spPr>
          <a:xfrm>
            <a:off x="6816725" y="1013443"/>
            <a:ext cx="4844099" cy="497395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09BA07C-B027-40B1-B011-BDA782DAD1C2}"/>
              </a:ext>
            </a:extLst>
          </p:cNvPr>
          <p:cNvSpPr txBox="1"/>
          <p:nvPr/>
        </p:nvSpPr>
        <p:spPr>
          <a:xfrm>
            <a:off x="787400" y="1577130"/>
            <a:ext cx="5437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sprawdzenie prawidłowego oznakowanie i zagnieżdżenia nagłówków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jeżeli każdy podrozdział w tekście nie jest oznaczony znacznikiem nagłówek, należy to zrobić ręcznie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a 14">
            <a:extLst>
              <a:ext uri="{FF2B5EF4-FFF2-40B4-BE49-F238E27FC236}">
                <a16:creationId xmlns:a16="http://schemas.microsoft.com/office/drawing/2014/main" id="{90609389-F23B-41EF-BE38-D6F96E89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a 15">
            <a:extLst>
              <a:ext uri="{FF2B5EF4-FFF2-40B4-BE49-F238E27FC236}">
                <a16:creationId xmlns:a16="http://schemas.microsoft.com/office/drawing/2014/main" id="{9F702538-05D1-483D-A5B9-3ED93CE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11">
            <a:extLst>
              <a:ext uri="{FF2B5EF4-FFF2-40B4-BE49-F238E27FC236}">
                <a16:creationId xmlns:a16="http://schemas.microsoft.com/office/drawing/2014/main" id="{7DC7B4E7-0167-425C-A87A-9BD2DAE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2">
            <a:extLst>
              <a:ext uri="{FF2B5EF4-FFF2-40B4-BE49-F238E27FC236}">
                <a16:creationId xmlns:a16="http://schemas.microsoft.com/office/drawing/2014/main" id="{208FDB00-7B09-4CBF-A373-F3942567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9702" name="pole tekstowe 1">
            <a:extLst>
              <a:ext uri="{FF2B5EF4-FFF2-40B4-BE49-F238E27FC236}">
                <a16:creationId xmlns:a16="http://schemas.microsoft.com/office/drawing/2014/main" id="{DB274054-D649-4736-BFD1-8612926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2431"/>
            <a:ext cx="852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tabele</a:t>
            </a:r>
          </a:p>
        </p:txBody>
      </p:sp>
      <p:sp>
        <p:nvSpPr>
          <p:cNvPr id="29703" name="Prostokąt 18">
            <a:extLst>
              <a:ext uri="{FF2B5EF4-FFF2-40B4-BE49-F238E27FC236}">
                <a16:creationId xmlns:a16="http://schemas.microsoft.com/office/drawing/2014/main" id="{C06BFFBA-D35B-4976-B642-9FA0B294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id="{4EF42943-82F2-4A9B-906A-78BF50EB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561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E28895-D25B-4BE1-8704-5AA134708811}"/>
              </a:ext>
            </a:extLst>
          </p:cNvPr>
          <p:cNvSpPr txBox="1"/>
          <p:nvPr/>
        </p:nvSpPr>
        <p:spPr>
          <a:xfrm>
            <a:off x="493786" y="1250496"/>
            <a:ext cx="5143617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znaczniki tabeli umożliwiają sprawdzenie poprawności identyfikacji komórek nagłówkowych(TH), rzędów (TR) i komórek danych (TD)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0E2414-E296-4030-80F1-05811A08A5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44771"/>
          <a:stretch/>
        </p:blipFill>
        <p:spPr>
          <a:xfrm>
            <a:off x="6096000" y="1184140"/>
            <a:ext cx="4162308" cy="50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a 14">
            <a:extLst>
              <a:ext uri="{FF2B5EF4-FFF2-40B4-BE49-F238E27FC236}">
                <a16:creationId xmlns:a16="http://schemas.microsoft.com/office/drawing/2014/main" id="{90609389-F23B-41EF-BE38-D6F96E89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a 15">
            <a:extLst>
              <a:ext uri="{FF2B5EF4-FFF2-40B4-BE49-F238E27FC236}">
                <a16:creationId xmlns:a16="http://schemas.microsoft.com/office/drawing/2014/main" id="{9F702538-05D1-483D-A5B9-3ED93CE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11">
            <a:extLst>
              <a:ext uri="{FF2B5EF4-FFF2-40B4-BE49-F238E27FC236}">
                <a16:creationId xmlns:a16="http://schemas.microsoft.com/office/drawing/2014/main" id="{7DC7B4E7-0167-425C-A87A-9BD2DAE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2">
            <a:extLst>
              <a:ext uri="{FF2B5EF4-FFF2-40B4-BE49-F238E27FC236}">
                <a16:creationId xmlns:a16="http://schemas.microsoft.com/office/drawing/2014/main" id="{208FDB00-7B09-4CBF-A373-F3942567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9702" name="pole tekstowe 1">
            <a:extLst>
              <a:ext uri="{FF2B5EF4-FFF2-40B4-BE49-F238E27FC236}">
                <a16:creationId xmlns:a16="http://schemas.microsoft.com/office/drawing/2014/main" id="{DB274054-D649-4736-BFD1-8612926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2431"/>
            <a:ext cx="852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tabele</a:t>
            </a:r>
          </a:p>
        </p:txBody>
      </p:sp>
      <p:sp>
        <p:nvSpPr>
          <p:cNvPr id="29703" name="Prostokąt 18">
            <a:extLst>
              <a:ext uri="{FF2B5EF4-FFF2-40B4-BE49-F238E27FC236}">
                <a16:creationId xmlns:a16="http://schemas.microsoft.com/office/drawing/2014/main" id="{C06BFFBA-D35B-4976-B642-9FA0B294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id="{4EF42943-82F2-4A9B-906A-78BF50EB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561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880619F-FB2A-4DEC-A4D9-6DF8AE829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4" y="1434092"/>
            <a:ext cx="5653306" cy="41988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E28895-D25B-4BE1-8704-5AA134708811}"/>
              </a:ext>
            </a:extLst>
          </p:cNvPr>
          <p:cNvSpPr txBox="1"/>
          <p:nvPr/>
        </p:nvSpPr>
        <p:spPr>
          <a:xfrm>
            <a:off x="493786" y="1250496"/>
            <a:ext cx="514361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narzędzie Kolejność czytania pozwala na oznaczenie komórek nagłówkowych (TH) oraz komórek danych (TD)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05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a 14">
            <a:extLst>
              <a:ext uri="{FF2B5EF4-FFF2-40B4-BE49-F238E27FC236}">
                <a16:creationId xmlns:a16="http://schemas.microsoft.com/office/drawing/2014/main" id="{90609389-F23B-41EF-BE38-D6F96E89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a 15">
            <a:extLst>
              <a:ext uri="{FF2B5EF4-FFF2-40B4-BE49-F238E27FC236}">
                <a16:creationId xmlns:a16="http://schemas.microsoft.com/office/drawing/2014/main" id="{9F702538-05D1-483D-A5B9-3ED93CE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11">
            <a:extLst>
              <a:ext uri="{FF2B5EF4-FFF2-40B4-BE49-F238E27FC236}">
                <a16:creationId xmlns:a16="http://schemas.microsoft.com/office/drawing/2014/main" id="{7DC7B4E7-0167-425C-A87A-9BD2DAE9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2">
            <a:extLst>
              <a:ext uri="{FF2B5EF4-FFF2-40B4-BE49-F238E27FC236}">
                <a16:creationId xmlns:a16="http://schemas.microsoft.com/office/drawing/2014/main" id="{208FDB00-7B09-4CBF-A373-F3942567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9702" name="pole tekstowe 1">
            <a:extLst>
              <a:ext uri="{FF2B5EF4-FFF2-40B4-BE49-F238E27FC236}">
                <a16:creationId xmlns:a16="http://schemas.microsoft.com/office/drawing/2014/main" id="{DB274054-D649-4736-BFD1-8612926E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02431"/>
            <a:ext cx="852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Adobe </a:t>
            </a:r>
            <a:r>
              <a:rPr lang="pl-PL" altLang="pl-PL" sz="3200" b="1" dirty="0" err="1">
                <a:solidFill>
                  <a:srgbClr val="0070C0"/>
                </a:solidFill>
              </a:rPr>
              <a:t>Acrobat</a:t>
            </a:r>
            <a:r>
              <a:rPr lang="pl-PL" altLang="pl-PL" sz="3200" b="1" dirty="0">
                <a:solidFill>
                  <a:srgbClr val="0070C0"/>
                </a:solidFill>
              </a:rPr>
              <a:t> Pro – listy elementów</a:t>
            </a:r>
          </a:p>
        </p:txBody>
      </p:sp>
      <p:sp>
        <p:nvSpPr>
          <p:cNvPr id="29703" name="Prostokąt 18">
            <a:extLst>
              <a:ext uri="{FF2B5EF4-FFF2-40B4-BE49-F238E27FC236}">
                <a16:creationId xmlns:a16="http://schemas.microsoft.com/office/drawing/2014/main" id="{C06BFFBA-D35B-4976-B642-9FA0B294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8" name="Obraz 2">
            <a:extLst>
              <a:ext uri="{FF2B5EF4-FFF2-40B4-BE49-F238E27FC236}">
                <a16:creationId xmlns:a16="http://schemas.microsoft.com/office/drawing/2014/main" id="{4EF42943-82F2-4A9B-906A-78BF50EB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5619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04DCBD-437A-4B90-8305-84A1BD2BA805}"/>
              </a:ext>
            </a:extLst>
          </p:cNvPr>
          <p:cNvSpPr txBox="1"/>
          <p:nvPr/>
        </p:nvSpPr>
        <p:spPr>
          <a:xfrm>
            <a:off x="890719" y="1724867"/>
            <a:ext cx="5099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listy elementów były definiowane za pomocą znaczników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 &lt;L&gt; - lista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&lt;LI&gt; - element listy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&lt;</a:t>
            </a:r>
            <a:r>
              <a:rPr lang="pl-PL" dirty="0" err="1"/>
              <a:t>Lbl</a:t>
            </a:r>
            <a:r>
              <a:rPr lang="pl-PL" dirty="0"/>
              <a:t>&gt; etykieta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dirty="0"/>
              <a:t>&lt;</a:t>
            </a:r>
            <a:r>
              <a:rPr lang="pl-PL" dirty="0" err="1"/>
              <a:t>Lbody</a:t>
            </a:r>
            <a:r>
              <a:rPr lang="pl-PL" dirty="0"/>
              <a:t>&gt; - treść elementu listy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czasochłonna praca zwłaszcza przy artykułach z obszerną bibliografią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7CADD1-D21F-4A3B-98CB-F6B81F6F1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4"/>
          <a:stretch/>
        </p:blipFill>
        <p:spPr>
          <a:xfrm>
            <a:off x="6487339" y="1361114"/>
            <a:ext cx="3537611" cy="41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CC3D37D-DE93-45AC-AC71-E2E629310123}"/>
              </a:ext>
            </a:extLst>
          </p:cNvPr>
          <p:cNvSpPr/>
          <p:nvPr/>
        </p:nvSpPr>
        <p:spPr>
          <a:xfrm>
            <a:off x="4781550" y="2125663"/>
            <a:ext cx="6858000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TextBox 14">
            <a:extLst>
              <a:ext uri="{FF2B5EF4-FFF2-40B4-BE49-F238E27FC236}">
                <a16:creationId xmlns:a16="http://schemas.microsoft.com/office/drawing/2014/main" id="{D8EBDE50-D81E-4EE1-B88B-79A24339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54025"/>
            <a:ext cx="8682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NARAŻONE NA WYKLUCZENIE CYFROWE</a:t>
            </a:r>
            <a:endParaRPr lang="en-US" altLang="pl-PL" sz="2800" b="1" dirty="0">
              <a:solidFill>
                <a:srgbClr val="009FE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00" name="Shape 90">
            <a:extLst>
              <a:ext uri="{FF2B5EF4-FFF2-40B4-BE49-F238E27FC236}">
                <a16:creationId xmlns:a16="http://schemas.microsoft.com/office/drawing/2014/main" id="{A5CCADEB-8BB5-48AD-A818-FEFE80B6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360613"/>
            <a:ext cx="67151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niewidome, niedowidzące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głuche i słabosłyszące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głuchoniewidome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z niepełnosprawnością intelektualną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z niepełnosprawnością ruchową (problemy z rękoma, dłońmi)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osoby starsze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altLang="pl-PL" sz="1100" dirty="0">
              <a:solidFill>
                <a:srgbClr val="40404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101" name="Grafika 13">
            <a:extLst>
              <a:ext uri="{FF2B5EF4-FFF2-40B4-BE49-F238E27FC236}">
                <a16:creationId xmlns:a16="http://schemas.microsoft.com/office/drawing/2014/main" id="{948CD0F9-9F2D-4A8D-AF56-E3EFF2DF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a 16">
            <a:extLst>
              <a:ext uri="{FF2B5EF4-FFF2-40B4-BE49-F238E27FC236}">
                <a16:creationId xmlns:a16="http://schemas.microsoft.com/office/drawing/2014/main" id="{4FAC66FD-E9EC-4955-9082-80C13515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11">
            <a:extLst>
              <a:ext uri="{FF2B5EF4-FFF2-40B4-BE49-F238E27FC236}">
                <a16:creationId xmlns:a16="http://schemas.microsoft.com/office/drawing/2014/main" id="{A0BB3D3E-24C7-4718-BAF2-3AB5BE29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pole tekstowe 10">
            <a:extLst>
              <a:ext uri="{FF2B5EF4-FFF2-40B4-BE49-F238E27FC236}">
                <a16:creationId xmlns:a16="http://schemas.microsoft.com/office/drawing/2014/main" id="{376DB1AA-1A5E-48E6-B5A2-58338230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pic>
        <p:nvPicPr>
          <p:cNvPr id="4105" name="Obraz 2">
            <a:extLst>
              <a:ext uri="{FF2B5EF4-FFF2-40B4-BE49-F238E27FC236}">
                <a16:creationId xmlns:a16="http://schemas.microsoft.com/office/drawing/2014/main" id="{1F153916-63C7-4090-B1B1-5869E4A8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51000"/>
            <a:ext cx="45275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8">
            <a:extLst>
              <a:ext uri="{FF2B5EF4-FFF2-40B4-BE49-F238E27FC236}">
                <a16:creationId xmlns:a16="http://schemas.microsoft.com/office/drawing/2014/main" id="{34B25113-A0C5-4091-8FF6-05C6E4BD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84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Grafika 5">
            <a:extLst>
              <a:ext uri="{FF2B5EF4-FFF2-40B4-BE49-F238E27FC236}">
                <a16:creationId xmlns:a16="http://schemas.microsoft.com/office/drawing/2014/main" id="{4436161E-E559-4509-96A0-1D59AE7F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rafika 6">
            <a:extLst>
              <a:ext uri="{FF2B5EF4-FFF2-40B4-BE49-F238E27FC236}">
                <a16:creationId xmlns:a16="http://schemas.microsoft.com/office/drawing/2014/main" id="{BFFD6474-1D8E-40F8-82B4-7FF09CFD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Prostokąt 18">
            <a:extLst>
              <a:ext uri="{FF2B5EF4-FFF2-40B4-BE49-F238E27FC236}">
                <a16:creationId xmlns:a16="http://schemas.microsoft.com/office/drawing/2014/main" id="{E6E5051F-8E17-4C28-8AA7-8797F5B1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46086" name="Obraz 11">
            <a:extLst>
              <a:ext uri="{FF2B5EF4-FFF2-40B4-BE49-F238E27FC236}">
                <a16:creationId xmlns:a16="http://schemas.microsoft.com/office/drawing/2014/main" id="{A7D2F867-AC51-4B03-825B-32163302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pole tekstowe 6">
            <a:extLst>
              <a:ext uri="{FF2B5EF4-FFF2-40B4-BE49-F238E27FC236}">
                <a16:creationId xmlns:a16="http://schemas.microsoft.com/office/drawing/2014/main" id="{70EDAD28-1BF7-46B4-AC4F-86FC8463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8" name="pole tekstowe 1">
            <a:extLst>
              <a:ext uri="{FF2B5EF4-FFF2-40B4-BE49-F238E27FC236}">
                <a16:creationId xmlns:a16="http://schemas.microsoft.com/office/drawing/2014/main" id="{7B5F4D63-7E73-4FDA-B535-53B3A94F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2" y="366713"/>
            <a:ext cx="8523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70C0"/>
                </a:solidFill>
              </a:rPr>
              <a:t>Polska Platforma Medyczna  </a:t>
            </a:r>
          </a:p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pliki zgodne z WCAG 2.1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20D995F-3290-43E4-9A16-2801C320FA92}"/>
              </a:ext>
            </a:extLst>
          </p:cNvPr>
          <p:cNvSpPr txBox="1"/>
          <p:nvPr/>
        </p:nvSpPr>
        <p:spPr>
          <a:xfrm>
            <a:off x="953790" y="1842656"/>
            <a:ext cx="673261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wszystkie zdeponowane pliki znajdziemy w Repozytorium PPM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pliki zgodne z WCAG na platformie oznaczone są ikoną dostępności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71C506-FBB8-48F5-97A4-17F2A12E5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78" y="3429000"/>
            <a:ext cx="1379040" cy="13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0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1">
            <a:extLst>
              <a:ext uri="{FF2B5EF4-FFF2-40B4-BE49-F238E27FC236}">
                <a16:creationId xmlns:a16="http://schemas.microsoft.com/office/drawing/2014/main" id="{D227F4AC-30D7-41F5-AA41-D11843D6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022600"/>
            <a:ext cx="9399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 panose="020B0604020202020204" pitchFamily="34" charset="0"/>
              </a:rPr>
              <a:t>Dziękuję za uwagę!</a:t>
            </a:r>
            <a:endParaRPr lang="id-ID" altLang="pl-PL" sz="2000" b="1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 panose="020B0604020202020204" pitchFamily="34" charset="0"/>
            </a:endParaRPr>
          </a:p>
        </p:txBody>
      </p:sp>
      <p:pic>
        <p:nvPicPr>
          <p:cNvPr id="46083" name="Grafika 5">
            <a:extLst>
              <a:ext uri="{FF2B5EF4-FFF2-40B4-BE49-F238E27FC236}">
                <a16:creationId xmlns:a16="http://schemas.microsoft.com/office/drawing/2014/main" id="{4436161E-E559-4509-96A0-1D59AE7F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rafika 6">
            <a:extLst>
              <a:ext uri="{FF2B5EF4-FFF2-40B4-BE49-F238E27FC236}">
                <a16:creationId xmlns:a16="http://schemas.microsoft.com/office/drawing/2014/main" id="{BFFD6474-1D8E-40F8-82B4-7FF09CFD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Prostokąt 18">
            <a:extLst>
              <a:ext uri="{FF2B5EF4-FFF2-40B4-BE49-F238E27FC236}">
                <a16:creationId xmlns:a16="http://schemas.microsoft.com/office/drawing/2014/main" id="{E6E5051F-8E17-4C28-8AA7-8797F5B1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46086" name="Obraz 11">
            <a:extLst>
              <a:ext uri="{FF2B5EF4-FFF2-40B4-BE49-F238E27FC236}">
                <a16:creationId xmlns:a16="http://schemas.microsoft.com/office/drawing/2014/main" id="{A7D2F867-AC51-4B03-825B-32163302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pole tekstowe 6">
            <a:extLst>
              <a:ext uri="{FF2B5EF4-FFF2-40B4-BE49-F238E27FC236}">
                <a16:creationId xmlns:a16="http://schemas.microsoft.com/office/drawing/2014/main" id="{70EDAD28-1BF7-46B4-AC4F-86FC8463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a 14">
            <a:extLst>
              <a:ext uri="{FF2B5EF4-FFF2-40B4-BE49-F238E27FC236}">
                <a16:creationId xmlns:a16="http://schemas.microsoft.com/office/drawing/2014/main" id="{800456E3-6642-4D21-A122-BD57946B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afika 15">
            <a:extLst>
              <a:ext uri="{FF2B5EF4-FFF2-40B4-BE49-F238E27FC236}">
                <a16:creationId xmlns:a16="http://schemas.microsoft.com/office/drawing/2014/main" id="{7A3CCB4A-A10D-4009-ACF4-0D5AD4FC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11">
            <a:extLst>
              <a:ext uri="{FF2B5EF4-FFF2-40B4-BE49-F238E27FC236}">
                <a16:creationId xmlns:a16="http://schemas.microsoft.com/office/drawing/2014/main" id="{9F840022-7BE9-4FD5-A550-C72E1121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pole tekstowe 2">
            <a:extLst>
              <a:ext uri="{FF2B5EF4-FFF2-40B4-BE49-F238E27FC236}">
                <a16:creationId xmlns:a16="http://schemas.microsoft.com/office/drawing/2014/main" id="{C8213128-94DC-48AF-A38B-C56CC4D0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9D2CE04-519A-419E-A974-F6397C3D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31788"/>
            <a:ext cx="840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MOŻLIWOŚCI OSÓB NIEPEŁNOSPRAWNYCH</a:t>
            </a:r>
          </a:p>
        </p:txBody>
      </p:sp>
      <p:pic>
        <p:nvPicPr>
          <p:cNvPr id="6151" name="Obraz 2">
            <a:extLst>
              <a:ext uri="{FF2B5EF4-FFF2-40B4-BE49-F238E27FC236}">
                <a16:creationId xmlns:a16="http://schemas.microsoft.com/office/drawing/2014/main" id="{2D76E8BE-84DB-48DB-B738-67754083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027113"/>
            <a:ext cx="800893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Prostokąt 18">
            <a:extLst>
              <a:ext uri="{FF2B5EF4-FFF2-40B4-BE49-F238E27FC236}">
                <a16:creationId xmlns:a16="http://schemas.microsoft.com/office/drawing/2014/main" id="{2DACFC76-90CA-4F1C-8BEF-43110E4D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6DFE60C8-5CE2-481C-975D-37167911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01" y="1624605"/>
            <a:ext cx="5837143" cy="43714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0FE6391-DE8A-470C-BAAB-6B67A03C09F0}"/>
              </a:ext>
            </a:extLst>
          </p:cNvPr>
          <p:cNvSpPr txBox="1"/>
          <p:nvPr/>
        </p:nvSpPr>
        <p:spPr>
          <a:xfrm>
            <a:off x="790684" y="2211763"/>
            <a:ext cx="3040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1. POSTRZEGALNOŚĆ</a:t>
            </a:r>
          </a:p>
          <a:p>
            <a:pPr algn="ctr"/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oraz komponenty interfejsu użytkownika muszą być przedstawione użytkownikowi w dostępny dla nich sposób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8F1F51F-540D-48EC-8718-76EBCC924F65}"/>
              </a:ext>
            </a:extLst>
          </p:cNvPr>
          <p:cNvSpPr txBox="1"/>
          <p:nvPr/>
        </p:nvSpPr>
        <p:spPr>
          <a:xfrm>
            <a:off x="7968206" y="2044005"/>
            <a:ext cx="29646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2. FUNKCJONALNOŚĆ</a:t>
            </a:r>
            <a:r>
              <a:rPr lang="pl-PL" dirty="0"/>
              <a:t> </a:t>
            </a:r>
          </a:p>
          <a:p>
            <a:pPr algn="ctr"/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komponenty interfejsu użytkownika oraz nawigacja muszą by funkcjonalne (powinny pozwalać  na interakcję)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B52B41-64F3-4C52-93BE-58211049D448}"/>
              </a:ext>
            </a:extLst>
          </p:cNvPr>
          <p:cNvSpPr txBox="1"/>
          <p:nvPr/>
        </p:nvSpPr>
        <p:spPr>
          <a:xfrm>
            <a:off x="893194" y="4704261"/>
            <a:ext cx="2835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3. ZROZUMIAŁOŚĆ</a:t>
            </a:r>
          </a:p>
          <a:p>
            <a:pPr algn="ctr"/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treść oraz obsługa interfejsu użytkownika musi być zrozumiała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BC90F68-CA74-411B-BE78-035F297C79DF}"/>
              </a:ext>
            </a:extLst>
          </p:cNvPr>
          <p:cNvSpPr txBox="1"/>
          <p:nvPr/>
        </p:nvSpPr>
        <p:spPr>
          <a:xfrm>
            <a:off x="8002207" y="4569534"/>
            <a:ext cx="349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4. SOLIDNOŚĆ </a:t>
            </a:r>
          </a:p>
          <a:p>
            <a:pPr algn="ctr"/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treść musi być wystarczająco rzetelna aby mogła być poprawnie interpretowana przez wielu różnych klientów użytkownika, włączając technologie asystujące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F53C2D2-F427-4415-B74D-A09A8094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421" y="670498"/>
            <a:ext cx="101745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WYTYCZNE DLA DOSTĘPNOŚCI TREŚCI INTERNETOWYCH </a:t>
            </a:r>
          </a:p>
          <a:p>
            <a:pPr algn="ctr"/>
            <a:r>
              <a:rPr lang="pl-PL" altLang="pl-PL" sz="2800" b="1" dirty="0">
                <a:solidFill>
                  <a:srgbClr val="009FE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WCAG 2.1</a:t>
            </a:r>
          </a:p>
        </p:txBody>
      </p:sp>
    </p:spTree>
    <p:extLst>
      <p:ext uri="{BB962C8B-B14F-4D97-AF65-F5344CB8AC3E}">
        <p14:creationId xmlns:p14="http://schemas.microsoft.com/office/powerpoint/2010/main" val="304282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CC3D37D-DE93-45AC-AC71-E2E629310123}"/>
              </a:ext>
            </a:extLst>
          </p:cNvPr>
          <p:cNvSpPr/>
          <p:nvPr/>
        </p:nvSpPr>
        <p:spPr>
          <a:xfrm>
            <a:off x="4700588" y="1708150"/>
            <a:ext cx="7088187" cy="3989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" name="TextBox 14">
            <a:extLst>
              <a:ext uri="{FF2B5EF4-FFF2-40B4-BE49-F238E27FC236}">
                <a16:creationId xmlns:a16="http://schemas.microsoft.com/office/drawing/2014/main" id="{68D5A9A3-47B0-46BF-9E48-33D5CC41E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68313"/>
            <a:ext cx="6929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009FE3"/>
                </a:solidFill>
              </a:rPr>
              <a:t>ZASADY DOSTĘPNOŚCI DOKUMENTÓW:</a:t>
            </a:r>
          </a:p>
        </p:txBody>
      </p:sp>
      <p:sp>
        <p:nvSpPr>
          <p:cNvPr id="7172" name="Shape 90">
            <a:extLst>
              <a:ext uri="{FF2B5EF4-FFF2-40B4-BE49-F238E27FC236}">
                <a16:creationId xmlns:a16="http://schemas.microsoft.com/office/drawing/2014/main" id="{DC983A7C-44BA-484B-AD20-99E414353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1804988"/>
            <a:ext cx="67151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Tytuł dokumentu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Język dokumentu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Nagłówki, sekcje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Tekst alternatywny dodany do elementów nietekstowych </a:t>
            </a:r>
          </a:p>
          <a:p>
            <a:pPr algn="just" eaLnBrk="1" hangingPunct="1">
              <a:lnSpc>
                <a:spcPct val="150000"/>
              </a:lnSpc>
              <a:buSzPct val="100000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    tj. obrazków, grafik, wykresów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Tabele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Listy elementów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Hiperłącza  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l-PL" altLang="pl-PL" dirty="0">
                <a:solidFill>
                  <a:srgbClr val="404040"/>
                </a:solidFill>
                <a:ea typeface="Lato" panose="020F0502020204030203" pitchFamily="34" charset="0"/>
                <a:cs typeface="Lato" panose="020F0502020204030203" pitchFamily="34" charset="0"/>
              </a:rPr>
              <a:t> Kontrast pomiędzy tekstem a tłem, grafikami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en-US" altLang="pl-PL" sz="1100" dirty="0">
              <a:solidFill>
                <a:srgbClr val="40404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173" name="Grafika 13">
            <a:extLst>
              <a:ext uri="{FF2B5EF4-FFF2-40B4-BE49-F238E27FC236}">
                <a16:creationId xmlns:a16="http://schemas.microsoft.com/office/drawing/2014/main" id="{767043EF-350F-413C-905F-5EC3F8A3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Grafika 16">
            <a:extLst>
              <a:ext uri="{FF2B5EF4-FFF2-40B4-BE49-F238E27FC236}">
                <a16:creationId xmlns:a16="http://schemas.microsoft.com/office/drawing/2014/main" id="{D1035197-ED47-4A0A-8967-7CC2462B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az 11">
            <a:extLst>
              <a:ext uri="{FF2B5EF4-FFF2-40B4-BE49-F238E27FC236}">
                <a16:creationId xmlns:a16="http://schemas.microsoft.com/office/drawing/2014/main" id="{EB682053-89F0-43A9-985C-CABA944D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pole tekstowe 10">
            <a:extLst>
              <a:ext uri="{FF2B5EF4-FFF2-40B4-BE49-F238E27FC236}">
                <a16:creationId xmlns:a16="http://schemas.microsoft.com/office/drawing/2014/main" id="{376DB1AA-1A5E-48E6-B5A2-58338230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pic>
        <p:nvPicPr>
          <p:cNvPr id="7177" name="Obraz 7">
            <a:extLst>
              <a:ext uri="{FF2B5EF4-FFF2-40B4-BE49-F238E27FC236}">
                <a16:creationId xmlns:a16="http://schemas.microsoft.com/office/drawing/2014/main" id="{5A9BF5D7-E7C3-42B7-804E-897FE1F8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06513"/>
            <a:ext cx="42703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Prostokąt 18">
            <a:extLst>
              <a:ext uri="{FF2B5EF4-FFF2-40B4-BE49-F238E27FC236}">
                <a16:creationId xmlns:a16="http://schemas.microsoft.com/office/drawing/2014/main" id="{44AB4ED2-CCC4-4D95-9CA3-A400288E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a 14">
            <a:extLst>
              <a:ext uri="{FF2B5EF4-FFF2-40B4-BE49-F238E27FC236}">
                <a16:creationId xmlns:a16="http://schemas.microsoft.com/office/drawing/2014/main" id="{899EA2FD-B831-4920-BE35-6E3D7EE8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Grafika 15">
            <a:extLst>
              <a:ext uri="{FF2B5EF4-FFF2-40B4-BE49-F238E27FC236}">
                <a16:creationId xmlns:a16="http://schemas.microsoft.com/office/drawing/2014/main" id="{D4C8DFF3-CD32-411A-B375-7587C865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az 11">
            <a:extLst>
              <a:ext uri="{FF2B5EF4-FFF2-40B4-BE49-F238E27FC236}">
                <a16:creationId xmlns:a16="http://schemas.microsoft.com/office/drawing/2014/main" id="{F33EA3CC-F2FF-4B9E-9F5C-1F1D4B38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pole tekstowe 2">
            <a:extLst>
              <a:ext uri="{FF2B5EF4-FFF2-40B4-BE49-F238E27FC236}">
                <a16:creationId xmlns:a16="http://schemas.microsoft.com/office/drawing/2014/main" id="{476FDDF7-7341-4680-97BF-17DF7871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8198" name="pole tekstowe 1">
            <a:extLst>
              <a:ext uri="{FF2B5EF4-FFF2-40B4-BE49-F238E27FC236}">
                <a16:creationId xmlns:a16="http://schemas.microsoft.com/office/drawing/2014/main" id="{12AEBBB6-2503-4C62-AFBC-D9BFA4A7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297238"/>
            <a:ext cx="230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>
                <a:solidFill>
                  <a:srgbClr val="2683C6"/>
                </a:solidFill>
              </a:rPr>
              <a:t>Nagłówki</a:t>
            </a:r>
            <a:endParaRPr lang="pl-PL" altLang="pl-PL" sz="3200" b="1">
              <a:solidFill>
                <a:srgbClr val="2683C6"/>
              </a:solidFill>
            </a:endParaRPr>
          </a:p>
        </p:txBody>
      </p:sp>
      <p:sp>
        <p:nvSpPr>
          <p:cNvPr id="8200" name="Prostokąt 1">
            <a:extLst>
              <a:ext uri="{FF2B5EF4-FFF2-40B4-BE49-F238E27FC236}">
                <a16:creationId xmlns:a16="http://schemas.microsoft.com/office/drawing/2014/main" id="{844E773D-8967-4451-B472-BD1B0C8C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3784600"/>
            <a:ext cx="649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/>
              <a:t>kluczowy element świadczący o dostępności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/>
              <a:t>logiczna struktura artykułu jest jak spis treści artykułu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/>
              <a:t>umożliwiają sprawne poruszanie się po dokumencie</a:t>
            </a:r>
          </a:p>
          <a:p>
            <a:pPr>
              <a:buFont typeface="Arial" panose="020B0604020202020204" pitchFamily="34" charset="0"/>
              <a:buChar char="•"/>
            </a:pPr>
            <a:endParaRPr lang="pl-PL" altLang="pl-PL"/>
          </a:p>
        </p:txBody>
      </p:sp>
      <p:sp>
        <p:nvSpPr>
          <p:cNvPr id="8201" name="pole tekstowe 1">
            <a:extLst>
              <a:ext uri="{FF2B5EF4-FFF2-40B4-BE49-F238E27FC236}">
                <a16:creationId xmlns:a16="http://schemas.microsoft.com/office/drawing/2014/main" id="{FBAF2279-6B66-4DA6-9859-AF597375F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642938"/>
            <a:ext cx="230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>
                <a:solidFill>
                  <a:srgbClr val="2683C6"/>
                </a:solidFill>
              </a:rPr>
              <a:t>Tytuł</a:t>
            </a:r>
            <a:endParaRPr lang="pl-PL" altLang="pl-PL" sz="3200" b="1">
              <a:solidFill>
                <a:srgbClr val="2683C6"/>
              </a:solidFill>
            </a:endParaRPr>
          </a:p>
        </p:txBody>
      </p:sp>
      <p:sp>
        <p:nvSpPr>
          <p:cNvPr id="8202" name="pole tekstowe 1">
            <a:extLst>
              <a:ext uri="{FF2B5EF4-FFF2-40B4-BE49-F238E27FC236}">
                <a16:creationId xmlns:a16="http://schemas.microsoft.com/office/drawing/2014/main" id="{EF306A4C-5FC9-43DB-818C-483C2E88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111375"/>
            <a:ext cx="230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>
                <a:solidFill>
                  <a:srgbClr val="2683C6"/>
                </a:solidFill>
              </a:rPr>
              <a:t>Język</a:t>
            </a:r>
          </a:p>
        </p:txBody>
      </p:sp>
      <p:sp>
        <p:nvSpPr>
          <p:cNvPr id="8203" name="Prostokąt 2">
            <a:extLst>
              <a:ext uri="{FF2B5EF4-FFF2-40B4-BE49-F238E27FC236}">
                <a16:creationId xmlns:a16="http://schemas.microsoft.com/office/drawing/2014/main" id="{7273589E-5242-48CE-8E5B-4445014F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181100"/>
            <a:ext cx="677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pierwsza informacja przetwarzana przez programy czytające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wprowadzony tytuł pojawia się w metadanych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brak tytułu spowoduje że program czytający przeczyta nazwę pliku</a:t>
            </a:r>
          </a:p>
          <a:p>
            <a:pPr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  <p:sp>
        <p:nvSpPr>
          <p:cNvPr id="8204" name="pole tekstowe 2">
            <a:extLst>
              <a:ext uri="{FF2B5EF4-FFF2-40B4-BE49-F238E27FC236}">
                <a16:creationId xmlns:a16="http://schemas.microsoft.com/office/drawing/2014/main" id="{41047545-1685-4EC2-AC5D-304C501C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2633663"/>
            <a:ext cx="656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/>
              <a:t>korzystają programy przetwarzające treść w celu wybrania odpowiedniego języka</a:t>
            </a:r>
          </a:p>
        </p:txBody>
      </p:sp>
      <p:sp>
        <p:nvSpPr>
          <p:cNvPr id="8205" name="Prostokąt 18">
            <a:extLst>
              <a:ext uri="{FF2B5EF4-FFF2-40B4-BE49-F238E27FC236}">
                <a16:creationId xmlns:a16="http://schemas.microsoft.com/office/drawing/2014/main" id="{66AF9248-2E7D-475C-8E13-D188D5C1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E82585-9B55-422B-BD9D-38BA76723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92" y="3279912"/>
            <a:ext cx="5225608" cy="2981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a 14">
            <a:extLst>
              <a:ext uri="{FF2B5EF4-FFF2-40B4-BE49-F238E27FC236}">
                <a16:creationId xmlns:a16="http://schemas.microsoft.com/office/drawing/2014/main" id="{6DC7C3BF-9532-4DD2-8DEB-FE768F34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Grafika 15">
            <a:extLst>
              <a:ext uri="{FF2B5EF4-FFF2-40B4-BE49-F238E27FC236}">
                <a16:creationId xmlns:a16="http://schemas.microsoft.com/office/drawing/2014/main" id="{769F0BD7-C573-4B22-BE73-F582E43E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Obraz 11">
            <a:extLst>
              <a:ext uri="{FF2B5EF4-FFF2-40B4-BE49-F238E27FC236}">
                <a16:creationId xmlns:a16="http://schemas.microsoft.com/office/drawing/2014/main" id="{4CC8BADA-5EDB-4901-8B22-48DABD00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ole tekstowe 2">
            <a:extLst>
              <a:ext uri="{FF2B5EF4-FFF2-40B4-BE49-F238E27FC236}">
                <a16:creationId xmlns:a16="http://schemas.microsoft.com/office/drawing/2014/main" id="{E23BA1D0-663A-491B-AE97-7DC8035D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9222" name="pole tekstowe 1">
            <a:extLst>
              <a:ext uri="{FF2B5EF4-FFF2-40B4-BE49-F238E27FC236}">
                <a16:creationId xmlns:a16="http://schemas.microsoft.com/office/drawing/2014/main" id="{1A715149-1528-4A33-9055-E4EDB948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2" y="310378"/>
            <a:ext cx="680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Tekst</a:t>
            </a:r>
            <a:r>
              <a:rPr lang="pl-PL" altLang="pl-PL" sz="3200" b="1" dirty="0">
                <a:solidFill>
                  <a:srgbClr val="009FE3"/>
                </a:solidFill>
              </a:rPr>
              <a:t> </a:t>
            </a:r>
            <a:r>
              <a:rPr lang="pl-PL" altLang="pl-PL" sz="3200" b="1" dirty="0">
                <a:solidFill>
                  <a:srgbClr val="2683C6"/>
                </a:solidFill>
              </a:rPr>
              <a:t>alternatywny</a:t>
            </a:r>
          </a:p>
        </p:txBody>
      </p:sp>
      <p:sp>
        <p:nvSpPr>
          <p:cNvPr id="9223" name="Prostokąt 12">
            <a:extLst>
              <a:ext uri="{FF2B5EF4-FFF2-40B4-BE49-F238E27FC236}">
                <a16:creationId xmlns:a16="http://schemas.microsoft.com/office/drawing/2014/main" id="{9300F48E-83D7-4C83-8B0C-F5FC37FF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7" y="797729"/>
            <a:ext cx="666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przy każdym elemencie nietekstowym (zdjęcia, grafiki, obrazy, wykresy) należy umieścić tekst alternatywny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opis powinien odzwierciedlać to co możemy zobaczyć </a:t>
            </a:r>
          </a:p>
        </p:txBody>
      </p:sp>
      <p:sp>
        <p:nvSpPr>
          <p:cNvPr id="9224" name="pole tekstowe 1">
            <a:extLst>
              <a:ext uri="{FF2B5EF4-FFF2-40B4-BE49-F238E27FC236}">
                <a16:creationId xmlns:a16="http://schemas.microsoft.com/office/drawing/2014/main" id="{F74C52D2-6C8B-4E3D-89CA-69BFE415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2" y="1795980"/>
            <a:ext cx="680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Tabele</a:t>
            </a:r>
          </a:p>
        </p:txBody>
      </p:sp>
      <p:sp>
        <p:nvSpPr>
          <p:cNvPr id="9225" name="Prostokąt 12">
            <a:extLst>
              <a:ext uri="{FF2B5EF4-FFF2-40B4-BE49-F238E27FC236}">
                <a16:creationId xmlns:a16="http://schemas.microsoft.com/office/drawing/2014/main" id="{75AB4727-5E41-4E65-A2A6-EE9F69775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7" y="2246334"/>
            <a:ext cx="6667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nagłówki odzwierciedlające co znajduje się w określonych kolumnach i wierszach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regularność tabeli w miarę możliwości zachowana</a:t>
            </a:r>
          </a:p>
        </p:txBody>
      </p:sp>
      <p:sp>
        <p:nvSpPr>
          <p:cNvPr id="9226" name="pole tekstowe 1">
            <a:extLst>
              <a:ext uri="{FF2B5EF4-FFF2-40B4-BE49-F238E27FC236}">
                <a16:creationId xmlns:a16="http://schemas.microsoft.com/office/drawing/2014/main" id="{ADC76383-8C6C-435D-9295-85E4CBCF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2" y="3171950"/>
            <a:ext cx="6802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Listy</a:t>
            </a:r>
          </a:p>
        </p:txBody>
      </p:sp>
      <p:sp>
        <p:nvSpPr>
          <p:cNvPr id="9227" name="Prostokąt 12">
            <a:extLst>
              <a:ext uri="{FF2B5EF4-FFF2-40B4-BE49-F238E27FC236}">
                <a16:creationId xmlns:a16="http://schemas.microsoft.com/office/drawing/2014/main" id="{A692DFF1-DDFE-406B-926E-C40081AE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7" y="3726906"/>
            <a:ext cx="80716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elementy orientacyjny w dokumencie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zachowane poziomy listy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nie zamieszczaj pseudo list elementów, np. rozpoczynając wiersze od znaku „–”.</a:t>
            </a:r>
          </a:p>
        </p:txBody>
      </p:sp>
      <p:sp>
        <p:nvSpPr>
          <p:cNvPr id="9228" name="Prostokąt 18">
            <a:extLst>
              <a:ext uri="{FF2B5EF4-FFF2-40B4-BE49-F238E27FC236}">
                <a16:creationId xmlns:a16="http://schemas.microsoft.com/office/drawing/2014/main" id="{BBD2F36B-1CF7-4061-A11B-F90FFFF80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9229" name="Obraz 2">
            <a:extLst>
              <a:ext uri="{FF2B5EF4-FFF2-40B4-BE49-F238E27FC236}">
                <a16:creationId xmlns:a16="http://schemas.microsoft.com/office/drawing/2014/main" id="{1DDB2A81-59E2-4A6A-B935-433A158A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801688"/>
            <a:ext cx="23685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">
            <a:extLst>
              <a:ext uri="{FF2B5EF4-FFF2-40B4-BE49-F238E27FC236}">
                <a16:creationId xmlns:a16="http://schemas.microsoft.com/office/drawing/2014/main" id="{4B80463B-3B5F-479E-966E-EFBBE486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2" y="4668337"/>
            <a:ext cx="2301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Hiperłącza</a:t>
            </a:r>
          </a:p>
        </p:txBody>
      </p:sp>
      <p:sp>
        <p:nvSpPr>
          <p:cNvPr id="15" name="Prostokąt 1">
            <a:extLst>
              <a:ext uri="{FF2B5EF4-FFF2-40B4-BE49-F238E27FC236}">
                <a16:creationId xmlns:a16="http://schemas.microsoft.com/office/drawing/2014/main" id="{C063C09F-9157-41F3-8593-375D2252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7" y="5227555"/>
            <a:ext cx="7945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altLang="pl-PL" dirty="0"/>
              <a:t>wszystkie hiperłącza / linki w dokumencie muszą posiadać podkreślenie.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a 14">
            <a:extLst>
              <a:ext uri="{FF2B5EF4-FFF2-40B4-BE49-F238E27FC236}">
                <a16:creationId xmlns:a16="http://schemas.microsoft.com/office/drawing/2014/main" id="{2FDA1752-08AC-4A03-86BC-995FDFB1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473075"/>
            <a:ext cx="2659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rafika 15">
            <a:extLst>
              <a:ext uri="{FF2B5EF4-FFF2-40B4-BE49-F238E27FC236}">
                <a16:creationId xmlns:a16="http://schemas.microsoft.com/office/drawing/2014/main" id="{6A085AD5-7231-4D20-A7BE-6F21A5B6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473075"/>
            <a:ext cx="2660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Obraz 11">
            <a:extLst>
              <a:ext uri="{FF2B5EF4-FFF2-40B4-BE49-F238E27FC236}">
                <a16:creationId xmlns:a16="http://schemas.microsoft.com/office/drawing/2014/main" id="{6965E379-C64E-41DC-B354-F75B8C3A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092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pole tekstowe 2">
            <a:extLst>
              <a:ext uri="{FF2B5EF4-FFF2-40B4-BE49-F238E27FC236}">
                <a16:creationId xmlns:a16="http://schemas.microsoft.com/office/drawing/2014/main" id="{571FE3E0-8326-4F8C-9FBA-68FBC56C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6200775"/>
            <a:ext cx="942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Polska Platforma Medyczna: portal zarządzania wiedzą i potencjałem badawczym</a:t>
            </a:r>
          </a:p>
        </p:txBody>
      </p:sp>
      <p:sp>
        <p:nvSpPr>
          <p:cNvPr id="10246" name="pole tekstowe 1">
            <a:extLst>
              <a:ext uri="{FF2B5EF4-FFF2-40B4-BE49-F238E27FC236}">
                <a16:creationId xmlns:a16="http://schemas.microsoft.com/office/drawing/2014/main" id="{5C6C49BD-4902-4CF5-86DF-7A4268DA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80" y="1075102"/>
            <a:ext cx="230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2683C6"/>
                </a:solidFill>
              </a:rPr>
              <a:t>Kontrast</a:t>
            </a:r>
          </a:p>
        </p:txBody>
      </p:sp>
      <p:sp>
        <p:nvSpPr>
          <p:cNvPr id="10247" name="Prostokąt 1">
            <a:extLst>
              <a:ext uri="{FF2B5EF4-FFF2-40B4-BE49-F238E27FC236}">
                <a16:creationId xmlns:a16="http://schemas.microsoft.com/office/drawing/2014/main" id="{A184FD1B-BD4D-4023-AA47-B712F809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 </a:t>
            </a:r>
          </a:p>
        </p:txBody>
      </p:sp>
      <p:sp>
        <p:nvSpPr>
          <p:cNvPr id="10249" name="Prostokąt 12">
            <a:extLst>
              <a:ext uri="{FF2B5EF4-FFF2-40B4-BE49-F238E27FC236}">
                <a16:creationId xmlns:a16="http://schemas.microsoft.com/office/drawing/2014/main" id="{942852BB-88DC-4761-889F-E63D11321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601788"/>
            <a:ext cx="666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pl-PL" altLang="pl-PL"/>
          </a:p>
        </p:txBody>
      </p:sp>
      <p:sp>
        <p:nvSpPr>
          <p:cNvPr id="10250" name="Prostokąt 12">
            <a:extLst>
              <a:ext uri="{FF2B5EF4-FFF2-40B4-BE49-F238E27FC236}">
                <a16:creationId xmlns:a16="http://schemas.microsoft.com/office/drawing/2014/main" id="{A0EF8BDD-DEC6-4CCE-AF81-78BE3444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12" y="2021680"/>
            <a:ext cx="4870436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istotny przy programach powiększających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dirty="0"/>
              <a:t>kontrast minimalny pomiędzy tekstem a tłem czy testem a obrazem powinien wynosić 4,5:1</a:t>
            </a:r>
          </a:p>
        </p:txBody>
      </p:sp>
      <p:sp>
        <p:nvSpPr>
          <p:cNvPr id="10252" name="Prostokąt 18">
            <a:extLst>
              <a:ext uri="{FF2B5EF4-FFF2-40B4-BE49-F238E27FC236}">
                <a16:creationId xmlns:a16="http://schemas.microsoft.com/office/drawing/2014/main" id="{A417A800-2C43-44C6-9382-0363294E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571500"/>
            <a:ext cx="2025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pl-PL" sz="2800" baseline="30000">
                <a:solidFill>
                  <a:schemeClr val="bg1"/>
                </a:solidFill>
                <a:latin typeface="Lato Light" pitchFamily="34" charset="0"/>
              </a:rPr>
              <a:t>www.ppm.edu.pl</a:t>
            </a:r>
            <a:endParaRPr lang="pl-PL" altLang="pl-PL" sz="2800" baseline="30000">
              <a:solidFill>
                <a:schemeClr val="bg1"/>
              </a:solidFill>
              <a:latin typeface="Lato Light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BD0F9A1-2B74-428B-B2DA-5BA642B5C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813" y="1103522"/>
            <a:ext cx="6321681" cy="470166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AD98B85-26D1-41E7-A880-915B10E3BD71}"/>
              </a:ext>
            </a:extLst>
          </p:cNvPr>
          <p:cNvSpPr/>
          <p:nvPr/>
        </p:nvSpPr>
        <p:spPr>
          <a:xfrm>
            <a:off x="11048301" y="3892863"/>
            <a:ext cx="830510" cy="379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2683C6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2683C6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2683C6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2683C6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</a:themeOverride>
</file>

<file path=ppt/theme/themeOverride5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2683C6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1467</Words>
  <Application>Microsoft Office PowerPoint</Application>
  <PresentationFormat>Panoramiczny</PresentationFormat>
  <Paragraphs>213</Paragraphs>
  <Slides>31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Lato</vt:lpstr>
      <vt:lpstr>Lato Light</vt:lpstr>
      <vt:lpstr>Open Sans</vt:lpstr>
      <vt:lpstr>Wingdings</vt:lpstr>
      <vt:lpstr>Office Theme</vt:lpstr>
      <vt:lpstr>Image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UMB</cp:lastModifiedBy>
  <cp:revision>260</cp:revision>
  <dcterms:created xsi:type="dcterms:W3CDTF">2017-06-17T08:43:40Z</dcterms:created>
  <dcterms:modified xsi:type="dcterms:W3CDTF">2020-11-03T12:55:28Z</dcterms:modified>
</cp:coreProperties>
</file>