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53F27-AEA5-4A88-8B55-5913D50FF20F}" v="1" dt="2020-10-23T10:40:05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weł Tarkowski" userId="15bb41f3-2ce3-4f34-9a37-52b9ae148bc8" providerId="ADAL" clId="{F9DBD389-EA77-4D48-9DF4-785E4380DFD9}"/>
    <pc:docChg chg="undo redo custSel addSld delSld modSld sldOrd">
      <pc:chgData name="Paweł Tarkowski" userId="15bb41f3-2ce3-4f34-9a37-52b9ae148bc8" providerId="ADAL" clId="{F9DBD389-EA77-4D48-9DF4-785E4380DFD9}" dt="2020-10-19T11:36:49.978" v="1441" actId="20577"/>
      <pc:docMkLst>
        <pc:docMk/>
      </pc:docMkLst>
      <pc:sldChg chg="addSp modSp mod">
        <pc:chgData name="Paweł Tarkowski" userId="15bb41f3-2ce3-4f34-9a37-52b9ae148bc8" providerId="ADAL" clId="{F9DBD389-EA77-4D48-9DF4-785E4380DFD9}" dt="2020-10-19T11:36:49.978" v="1441" actId="20577"/>
        <pc:sldMkLst>
          <pc:docMk/>
          <pc:sldMk cId="3356879190" sldId="256"/>
        </pc:sldMkLst>
        <pc:spChg chg="mod">
          <ac:chgData name="Paweł Tarkowski" userId="15bb41f3-2ce3-4f34-9a37-52b9ae148bc8" providerId="ADAL" clId="{F9DBD389-EA77-4D48-9DF4-785E4380DFD9}" dt="2020-10-16T05:25:01.577" v="1248" actId="2711"/>
          <ac:spMkLst>
            <pc:docMk/>
            <pc:sldMk cId="3356879190" sldId="256"/>
            <ac:spMk id="2" creationId="{C76DCF11-BE46-4FA5-A3D4-5A33623A6811}"/>
          </ac:spMkLst>
        </pc:spChg>
        <pc:spChg chg="mod">
          <ac:chgData name="Paweł Tarkowski" userId="15bb41f3-2ce3-4f34-9a37-52b9ae148bc8" providerId="ADAL" clId="{F9DBD389-EA77-4D48-9DF4-785E4380DFD9}" dt="2020-10-16T09:17:50.173" v="1360" actId="14100"/>
          <ac:spMkLst>
            <pc:docMk/>
            <pc:sldMk cId="3356879190" sldId="256"/>
            <ac:spMk id="3" creationId="{1E615FCF-A708-47B9-B3FB-5AB8DD7EB11A}"/>
          </ac:spMkLst>
        </pc:spChg>
        <pc:spChg chg="add mod">
          <ac:chgData name="Paweł Tarkowski" userId="15bb41f3-2ce3-4f34-9a37-52b9ae148bc8" providerId="ADAL" clId="{F9DBD389-EA77-4D48-9DF4-785E4380DFD9}" dt="2020-10-16T05:25:42.181" v="1251" actId="1076"/>
          <ac:spMkLst>
            <pc:docMk/>
            <pc:sldMk cId="3356879190" sldId="256"/>
            <ac:spMk id="8" creationId="{39187414-9F68-440C-835A-302B85CE39FF}"/>
          </ac:spMkLst>
        </pc:spChg>
        <pc:spChg chg="add mod">
          <ac:chgData name="Paweł Tarkowski" userId="15bb41f3-2ce3-4f34-9a37-52b9ae148bc8" providerId="ADAL" clId="{F9DBD389-EA77-4D48-9DF4-785E4380DFD9}" dt="2020-10-16T09:17:06.347" v="1353" actId="1076"/>
          <ac:spMkLst>
            <pc:docMk/>
            <pc:sldMk cId="3356879190" sldId="256"/>
            <ac:spMk id="10" creationId="{4B6760AD-12BC-48CB-8C18-8961E5015B4E}"/>
          </ac:spMkLst>
        </pc:spChg>
        <pc:spChg chg="add mod">
          <ac:chgData name="Paweł Tarkowski" userId="15bb41f3-2ce3-4f34-9a37-52b9ae148bc8" providerId="ADAL" clId="{F9DBD389-EA77-4D48-9DF4-785E4380DFD9}" dt="2020-10-16T05:25:42.181" v="1251" actId="1076"/>
          <ac:spMkLst>
            <pc:docMk/>
            <pc:sldMk cId="3356879190" sldId="256"/>
            <ac:spMk id="13" creationId="{18E143FF-5434-429D-A168-BE3C636BF8C5}"/>
          </ac:spMkLst>
        </pc:spChg>
        <pc:spChg chg="add mod">
          <ac:chgData name="Paweł Tarkowski" userId="15bb41f3-2ce3-4f34-9a37-52b9ae148bc8" providerId="ADAL" clId="{F9DBD389-EA77-4D48-9DF4-785E4380DFD9}" dt="2020-10-19T11:36:49.978" v="1441" actId="20577"/>
          <ac:spMkLst>
            <pc:docMk/>
            <pc:sldMk cId="3356879190" sldId="256"/>
            <ac:spMk id="14" creationId="{08573C4F-2628-499D-AF4F-A49ED39FE3D3}"/>
          </ac:spMkLst>
        </pc:spChg>
        <pc:spChg chg="add mod ord">
          <ac:chgData name="Paweł Tarkowski" userId="15bb41f3-2ce3-4f34-9a37-52b9ae148bc8" providerId="ADAL" clId="{F9DBD389-EA77-4D48-9DF4-785E4380DFD9}" dt="2020-10-16T05:24:44.157" v="1247" actId="167"/>
          <ac:spMkLst>
            <pc:docMk/>
            <pc:sldMk cId="3356879190" sldId="256"/>
            <ac:spMk id="15" creationId="{FD92D18C-60A6-4EF0-B758-554C08356B47}"/>
          </ac:spMkLst>
        </pc:spChg>
        <pc:picChg chg="add mod">
          <ac:chgData name="Paweł Tarkowski" userId="15bb41f3-2ce3-4f34-9a37-52b9ae148bc8" providerId="ADAL" clId="{F9DBD389-EA77-4D48-9DF4-785E4380DFD9}" dt="2020-10-16T05:25:42.181" v="1251" actId="1076"/>
          <ac:picMkLst>
            <pc:docMk/>
            <pc:sldMk cId="3356879190" sldId="256"/>
            <ac:picMk id="4" creationId="{CB1E1E0F-7FF5-48E1-9951-8580B9F9D7A2}"/>
          </ac:picMkLst>
        </pc:picChg>
        <pc:picChg chg="add">
          <ac:chgData name="Paweł Tarkowski" userId="15bb41f3-2ce3-4f34-9a37-52b9ae148bc8" providerId="ADAL" clId="{F9DBD389-EA77-4D48-9DF4-785E4380DFD9}" dt="2020-10-15T07:04:26.119" v="193" actId="22"/>
          <ac:picMkLst>
            <pc:docMk/>
            <pc:sldMk cId="3356879190" sldId="256"/>
            <ac:picMk id="5" creationId="{C7CDD258-40DF-4846-8DE4-4F665C793BFC}"/>
          </ac:picMkLst>
        </pc:picChg>
        <pc:picChg chg="add mod">
          <ac:chgData name="Paweł Tarkowski" userId="15bb41f3-2ce3-4f34-9a37-52b9ae148bc8" providerId="ADAL" clId="{F9DBD389-EA77-4D48-9DF4-785E4380DFD9}" dt="2020-10-16T05:25:42.181" v="1251" actId="1076"/>
          <ac:picMkLst>
            <pc:docMk/>
            <pc:sldMk cId="3356879190" sldId="256"/>
            <ac:picMk id="6" creationId="{D135B4A6-C86A-46CA-A393-BE873211043F}"/>
          </ac:picMkLst>
        </pc:picChg>
        <pc:picChg chg="add">
          <ac:chgData name="Paweł Tarkowski" userId="15bb41f3-2ce3-4f34-9a37-52b9ae148bc8" providerId="ADAL" clId="{F9DBD389-EA77-4D48-9DF4-785E4380DFD9}" dt="2020-10-15T07:04:26.119" v="193" actId="22"/>
          <ac:picMkLst>
            <pc:docMk/>
            <pc:sldMk cId="3356879190" sldId="256"/>
            <ac:picMk id="7" creationId="{E952293F-E334-46BD-A5E1-8436B15D56CC}"/>
          </ac:picMkLst>
        </pc:picChg>
        <pc:picChg chg="add">
          <ac:chgData name="Paweł Tarkowski" userId="15bb41f3-2ce3-4f34-9a37-52b9ae148bc8" providerId="ADAL" clId="{F9DBD389-EA77-4D48-9DF4-785E4380DFD9}" dt="2020-10-15T07:04:26.119" v="193" actId="22"/>
          <ac:picMkLst>
            <pc:docMk/>
            <pc:sldMk cId="3356879190" sldId="256"/>
            <ac:picMk id="9" creationId="{0D0EF531-298B-4491-AF9A-F986A27CC579}"/>
          </ac:picMkLst>
        </pc:picChg>
        <pc:picChg chg="add">
          <ac:chgData name="Paweł Tarkowski" userId="15bb41f3-2ce3-4f34-9a37-52b9ae148bc8" providerId="ADAL" clId="{F9DBD389-EA77-4D48-9DF4-785E4380DFD9}" dt="2020-10-15T07:04:26.119" v="193" actId="22"/>
          <ac:picMkLst>
            <pc:docMk/>
            <pc:sldMk cId="3356879190" sldId="256"/>
            <ac:picMk id="11" creationId="{0A1DE94F-3D35-4F87-A222-FF8140D22D99}"/>
          </ac:picMkLst>
        </pc:picChg>
      </pc:sldChg>
      <pc:sldChg chg="addSp delSp modSp mod modAnim">
        <pc:chgData name="Paweł Tarkowski" userId="15bb41f3-2ce3-4f34-9a37-52b9ae148bc8" providerId="ADAL" clId="{F9DBD389-EA77-4D48-9DF4-785E4380DFD9}" dt="2020-10-16T11:39:37.574" v="1391" actId="1076"/>
        <pc:sldMkLst>
          <pc:docMk/>
          <pc:sldMk cId="3451694716" sldId="257"/>
        </pc:sldMkLst>
        <pc:spChg chg="add mod">
          <ac:chgData name="Paweł Tarkowski" userId="15bb41f3-2ce3-4f34-9a37-52b9ae148bc8" providerId="ADAL" clId="{F9DBD389-EA77-4D48-9DF4-785E4380DFD9}" dt="2020-10-16T05:54:56.915" v="1312" actId="1076"/>
          <ac:spMkLst>
            <pc:docMk/>
            <pc:sldMk cId="3451694716" sldId="257"/>
            <ac:spMk id="2" creationId="{84EAA4C1-22B8-4354-9094-BD4D013E1794}"/>
          </ac:spMkLst>
        </pc:spChg>
        <pc:spChg chg="add del mod">
          <ac:chgData name="Paweł Tarkowski" userId="15bb41f3-2ce3-4f34-9a37-52b9ae148bc8" providerId="ADAL" clId="{F9DBD389-EA77-4D48-9DF4-785E4380DFD9}" dt="2020-10-08T06:53:26.369" v="115" actId="478"/>
          <ac:spMkLst>
            <pc:docMk/>
            <pc:sldMk cId="3451694716" sldId="257"/>
            <ac:spMk id="2" creationId="{DC9138FA-849A-4F06-B974-942A790C69F7}"/>
          </ac:spMkLst>
        </pc:spChg>
        <pc:spChg chg="add mod">
          <ac:chgData name="Paweł Tarkowski" userId="15bb41f3-2ce3-4f34-9a37-52b9ae148bc8" providerId="ADAL" clId="{F9DBD389-EA77-4D48-9DF4-785E4380DFD9}" dt="2020-10-08T06:55:33.562" v="131" actId="1076"/>
          <ac:spMkLst>
            <pc:docMk/>
            <pc:sldMk cId="3451694716" sldId="257"/>
            <ac:spMk id="12" creationId="{FF771CB1-EDC8-41F4-A0C7-556EFB29A1F2}"/>
          </ac:spMkLst>
        </pc:spChg>
        <pc:spChg chg="add mod ord">
          <ac:chgData name="Paweł Tarkowski" userId="15bb41f3-2ce3-4f34-9a37-52b9ae148bc8" providerId="ADAL" clId="{F9DBD389-EA77-4D48-9DF4-785E4380DFD9}" dt="2020-10-08T07:03:07.610" v="189" actId="207"/>
          <ac:spMkLst>
            <pc:docMk/>
            <pc:sldMk cId="3451694716" sldId="257"/>
            <ac:spMk id="32" creationId="{5C0740E7-A5DC-4A4D-ADA1-BA407D2F970D}"/>
          </ac:spMkLst>
        </pc:spChg>
        <pc:spChg chg="add mod">
          <ac:chgData name="Paweł Tarkowski" userId="15bb41f3-2ce3-4f34-9a37-52b9ae148bc8" providerId="ADAL" clId="{F9DBD389-EA77-4D48-9DF4-785E4380DFD9}" dt="2020-10-08T06:58:33.694" v="146" actId="571"/>
          <ac:spMkLst>
            <pc:docMk/>
            <pc:sldMk cId="3451694716" sldId="257"/>
            <ac:spMk id="65" creationId="{C6940A45-3D78-4205-9A2F-2895FAC09BE2}"/>
          </ac:spMkLst>
        </pc:spChg>
        <pc:spChg chg="mod">
          <ac:chgData name="Paweł Tarkowski" userId="15bb41f3-2ce3-4f34-9a37-52b9ae148bc8" providerId="ADAL" clId="{F9DBD389-EA77-4D48-9DF4-785E4380DFD9}" dt="2020-10-08T06:56:10.954" v="132" actId="1076"/>
          <ac:spMkLst>
            <pc:docMk/>
            <pc:sldMk cId="3451694716" sldId="257"/>
            <ac:spMk id="84" creationId="{6AF90C5F-7602-446F-BB3F-AD9C4BEF365A}"/>
          </ac:spMkLst>
        </pc:spChg>
        <pc:spChg chg="mod">
          <ac:chgData name="Paweł Tarkowski" userId="15bb41f3-2ce3-4f34-9a37-52b9ae148bc8" providerId="ADAL" clId="{F9DBD389-EA77-4D48-9DF4-785E4380DFD9}" dt="2020-10-08T06:55:05.248" v="129" actId="1076"/>
          <ac:spMkLst>
            <pc:docMk/>
            <pc:sldMk cId="3451694716" sldId="257"/>
            <ac:spMk id="86" creationId="{4D4AC9EC-78CC-4F7B-B47C-FD6FFF26200B}"/>
          </ac:spMkLst>
        </pc:spChg>
        <pc:spChg chg="mod">
          <ac:chgData name="Paweł Tarkowski" userId="15bb41f3-2ce3-4f34-9a37-52b9ae148bc8" providerId="ADAL" clId="{F9DBD389-EA77-4D48-9DF4-785E4380DFD9}" dt="2020-10-08T06:55:15.646" v="130" actId="1076"/>
          <ac:spMkLst>
            <pc:docMk/>
            <pc:sldMk cId="3451694716" sldId="257"/>
            <ac:spMk id="90" creationId="{744EAE4C-AD3D-4C0B-B091-C0A1C39FF309}"/>
          </ac:spMkLst>
        </pc:spChg>
        <pc:spChg chg="ord">
          <ac:chgData name="Paweł Tarkowski" userId="15bb41f3-2ce3-4f34-9a37-52b9ae148bc8" providerId="ADAL" clId="{F9DBD389-EA77-4D48-9DF4-785E4380DFD9}" dt="2020-10-15T08:02:55.786" v="224" actId="166"/>
          <ac:spMkLst>
            <pc:docMk/>
            <pc:sldMk cId="3451694716" sldId="257"/>
            <ac:spMk id="91" creationId="{60E358E6-8431-43A7-8E61-70CB2F5C4419}"/>
          </ac:spMkLst>
        </pc:spChg>
        <pc:spChg chg="mod">
          <ac:chgData name="Paweł Tarkowski" userId="15bb41f3-2ce3-4f34-9a37-52b9ae148bc8" providerId="ADAL" clId="{F9DBD389-EA77-4D48-9DF4-785E4380DFD9}" dt="2020-10-08T06:56:35.158" v="136" actId="14100"/>
          <ac:spMkLst>
            <pc:docMk/>
            <pc:sldMk cId="3451694716" sldId="257"/>
            <ac:spMk id="110" creationId="{78A08768-3EA5-44D0-8F9E-84F1F658902C}"/>
          </ac:spMkLst>
        </pc:spChg>
        <pc:picChg chg="add mod">
          <ac:chgData name="Paweł Tarkowski" userId="15bb41f3-2ce3-4f34-9a37-52b9ae148bc8" providerId="ADAL" clId="{F9DBD389-EA77-4D48-9DF4-785E4380DFD9}" dt="2020-10-15T07:04:49.786" v="195" actId="1076"/>
          <ac:picMkLst>
            <pc:docMk/>
            <pc:sldMk cId="3451694716" sldId="257"/>
            <ac:picMk id="3" creationId="{BB2F56F4-3766-4892-BF91-A4E36A770F78}"/>
          </ac:picMkLst>
        </pc:picChg>
        <pc:picChg chg="add del mod">
          <ac:chgData name="Paweł Tarkowski" userId="15bb41f3-2ce3-4f34-9a37-52b9ae148bc8" providerId="ADAL" clId="{F9DBD389-EA77-4D48-9DF4-785E4380DFD9}" dt="2020-10-15T07:04:52.631" v="198" actId="478"/>
          <ac:picMkLst>
            <pc:docMk/>
            <pc:sldMk cId="3451694716" sldId="257"/>
            <ac:picMk id="4" creationId="{8AF1A0A4-B1FB-4EA3-A41E-4419CD69BBFE}"/>
          </ac:picMkLst>
        </pc:picChg>
        <pc:picChg chg="add del mod">
          <ac:chgData name="Paweł Tarkowski" userId="15bb41f3-2ce3-4f34-9a37-52b9ae148bc8" providerId="ADAL" clId="{F9DBD389-EA77-4D48-9DF4-785E4380DFD9}" dt="2020-10-15T07:04:51.175" v="196" actId="478"/>
          <ac:picMkLst>
            <pc:docMk/>
            <pc:sldMk cId="3451694716" sldId="257"/>
            <ac:picMk id="5" creationId="{C7E37BD1-F3D0-42C8-8D08-AA0278317A01}"/>
          </ac:picMkLst>
        </pc:picChg>
        <pc:picChg chg="add del mod">
          <ac:chgData name="Paweł Tarkowski" userId="15bb41f3-2ce3-4f34-9a37-52b9ae148bc8" providerId="ADAL" clId="{F9DBD389-EA77-4D48-9DF4-785E4380DFD9}" dt="2020-10-15T07:04:43.643" v="194" actId="478"/>
          <ac:picMkLst>
            <pc:docMk/>
            <pc:sldMk cId="3451694716" sldId="257"/>
            <ac:picMk id="6" creationId="{A904B9C7-A1FB-4F49-B3FC-57954EAAC652}"/>
          </ac:picMkLst>
        </pc:picChg>
        <pc:picChg chg="add mod">
          <ac:chgData name="Paweł Tarkowski" userId="15bb41f3-2ce3-4f34-9a37-52b9ae148bc8" providerId="ADAL" clId="{F9DBD389-EA77-4D48-9DF4-785E4380DFD9}" dt="2020-10-08T06:55:33.562" v="131" actId="1076"/>
          <ac:picMkLst>
            <pc:docMk/>
            <pc:sldMk cId="3451694716" sldId="257"/>
            <ac:picMk id="8" creationId="{D70CC53E-E4A4-4CA1-8460-12B4934C964B}"/>
          </ac:picMkLst>
        </pc:picChg>
        <pc:picChg chg="mod">
          <ac:chgData name="Paweł Tarkowski" userId="15bb41f3-2ce3-4f34-9a37-52b9ae148bc8" providerId="ADAL" clId="{F9DBD389-EA77-4D48-9DF4-785E4380DFD9}" dt="2020-10-08T06:56:10.954" v="132" actId="1076"/>
          <ac:picMkLst>
            <pc:docMk/>
            <pc:sldMk cId="3451694716" sldId="257"/>
            <ac:picMk id="9" creationId="{CAC2CED6-DE8A-4E74-825B-0161B45BC28A}"/>
          </ac:picMkLst>
        </pc:picChg>
        <pc:picChg chg="add mod">
          <ac:chgData name="Paweł Tarkowski" userId="15bb41f3-2ce3-4f34-9a37-52b9ae148bc8" providerId="ADAL" clId="{F9DBD389-EA77-4D48-9DF4-785E4380DFD9}" dt="2020-10-08T06:55:33.562" v="131" actId="1076"/>
          <ac:picMkLst>
            <pc:docMk/>
            <pc:sldMk cId="3451694716" sldId="257"/>
            <ac:picMk id="10" creationId="{3999EEB2-10E4-4C38-8004-704B3D800CAB}"/>
          </ac:picMkLst>
        </pc:picChg>
        <pc:picChg chg="mod">
          <ac:chgData name="Paweł Tarkowski" userId="15bb41f3-2ce3-4f34-9a37-52b9ae148bc8" providerId="ADAL" clId="{F9DBD389-EA77-4D48-9DF4-785E4380DFD9}" dt="2020-10-16T11:39:37.574" v="1391" actId="1076"/>
          <ac:picMkLst>
            <pc:docMk/>
            <pc:sldMk cId="3451694716" sldId="257"/>
            <ac:picMk id="11" creationId="{118463C9-A4AA-42CB-88A2-F6E71FBD4F30}"/>
          </ac:picMkLst>
        </pc:picChg>
        <pc:picChg chg="mod">
          <ac:chgData name="Paweł Tarkowski" userId="15bb41f3-2ce3-4f34-9a37-52b9ae148bc8" providerId="ADAL" clId="{F9DBD389-EA77-4D48-9DF4-785E4380DFD9}" dt="2020-10-08T06:55:05.248" v="129" actId="1076"/>
          <ac:picMkLst>
            <pc:docMk/>
            <pc:sldMk cId="3451694716" sldId="257"/>
            <ac:picMk id="19" creationId="{5D707644-6D00-4692-8A19-FA2A59B590A1}"/>
          </ac:picMkLst>
        </pc:picChg>
        <pc:picChg chg="mod">
          <ac:chgData name="Paweł Tarkowski" userId="15bb41f3-2ce3-4f34-9a37-52b9ae148bc8" providerId="ADAL" clId="{F9DBD389-EA77-4D48-9DF4-785E4380DFD9}" dt="2020-10-08T06:55:15.646" v="130" actId="1076"/>
          <ac:picMkLst>
            <pc:docMk/>
            <pc:sldMk cId="3451694716" sldId="257"/>
            <ac:picMk id="29" creationId="{1E64EA54-9C4F-4092-B064-1E4BD9B1EA8C}"/>
          </ac:picMkLst>
        </pc:picChg>
        <pc:picChg chg="mod">
          <ac:chgData name="Paweł Tarkowski" userId="15bb41f3-2ce3-4f34-9a37-52b9ae148bc8" providerId="ADAL" clId="{F9DBD389-EA77-4D48-9DF4-785E4380DFD9}" dt="2020-10-08T06:55:15.646" v="130" actId="1076"/>
          <ac:picMkLst>
            <pc:docMk/>
            <pc:sldMk cId="3451694716" sldId="257"/>
            <ac:picMk id="31" creationId="{9CC70A6A-5FE3-4A0C-889A-BB5AF99105DD}"/>
          </ac:picMkLst>
        </pc:picChg>
        <pc:picChg chg="add mod">
          <ac:chgData name="Paweł Tarkowski" userId="15bb41f3-2ce3-4f34-9a37-52b9ae148bc8" providerId="ADAL" clId="{F9DBD389-EA77-4D48-9DF4-785E4380DFD9}" dt="2020-10-08T06:58:33.694" v="146" actId="571"/>
          <ac:picMkLst>
            <pc:docMk/>
            <pc:sldMk cId="3451694716" sldId="257"/>
            <ac:picMk id="66" creationId="{7798A32B-869F-4C3F-A1C8-11055FB9BFAF}"/>
          </ac:picMkLst>
        </pc:picChg>
        <pc:picChg chg="add del mod">
          <ac:chgData name="Paweł Tarkowski" userId="15bb41f3-2ce3-4f34-9a37-52b9ae148bc8" providerId="ADAL" clId="{F9DBD389-EA77-4D48-9DF4-785E4380DFD9}" dt="2020-10-08T07:01:25.349" v="159"/>
          <ac:picMkLst>
            <pc:docMk/>
            <pc:sldMk cId="3451694716" sldId="257"/>
            <ac:picMk id="68" creationId="{5AD2F7AD-1CC1-4F16-BB3E-544D91E462FB}"/>
          </ac:picMkLst>
        </pc:picChg>
        <pc:cxnChg chg="mod">
          <ac:chgData name="Paweł Tarkowski" userId="15bb41f3-2ce3-4f34-9a37-52b9ae148bc8" providerId="ADAL" clId="{F9DBD389-EA77-4D48-9DF4-785E4380DFD9}" dt="2020-10-08T06:55:05.248" v="129" actId="1076"/>
          <ac:cxnSpMkLst>
            <pc:docMk/>
            <pc:sldMk cId="3451694716" sldId="257"/>
            <ac:cxnSpMk id="33" creationId="{BA2C3645-173A-41B8-BD2C-3BB9D84BB15F}"/>
          </ac:cxnSpMkLst>
        </pc:cxnChg>
        <pc:cxnChg chg="mod">
          <ac:chgData name="Paweł Tarkowski" userId="15bb41f3-2ce3-4f34-9a37-52b9ae148bc8" providerId="ADAL" clId="{F9DBD389-EA77-4D48-9DF4-785E4380DFD9}" dt="2020-10-16T11:39:37.574" v="1391" actId="1076"/>
          <ac:cxnSpMkLst>
            <pc:docMk/>
            <pc:sldMk cId="3451694716" sldId="257"/>
            <ac:cxnSpMk id="43" creationId="{129EF3AF-68AA-423C-B61F-1635D1C8BEF7}"/>
          </ac:cxnSpMkLst>
        </pc:cxnChg>
        <pc:cxnChg chg="mod">
          <ac:chgData name="Paweł Tarkowski" userId="15bb41f3-2ce3-4f34-9a37-52b9ae148bc8" providerId="ADAL" clId="{F9DBD389-EA77-4D48-9DF4-785E4380DFD9}" dt="2020-10-08T06:55:15.646" v="130" actId="1076"/>
          <ac:cxnSpMkLst>
            <pc:docMk/>
            <pc:sldMk cId="3451694716" sldId="257"/>
            <ac:cxnSpMk id="55" creationId="{10138FA9-5A91-4247-8D8D-ED9B7FE48BF5}"/>
          </ac:cxnSpMkLst>
        </pc:cxnChg>
        <pc:cxnChg chg="mod">
          <ac:chgData name="Paweł Tarkowski" userId="15bb41f3-2ce3-4f34-9a37-52b9ae148bc8" providerId="ADAL" clId="{F9DBD389-EA77-4D48-9DF4-785E4380DFD9}" dt="2020-10-08T06:55:15.646" v="130" actId="1076"/>
          <ac:cxnSpMkLst>
            <pc:docMk/>
            <pc:sldMk cId="3451694716" sldId="257"/>
            <ac:cxnSpMk id="59" creationId="{FDDC1791-4D0E-4EA1-8D25-A0BAC5C03CA7}"/>
          </ac:cxnSpMkLst>
        </pc:cxnChg>
        <pc:cxnChg chg="mod">
          <ac:chgData name="Paweł Tarkowski" userId="15bb41f3-2ce3-4f34-9a37-52b9ae148bc8" providerId="ADAL" clId="{F9DBD389-EA77-4D48-9DF4-785E4380DFD9}" dt="2020-10-16T11:39:37.574" v="1391" actId="1076"/>
          <ac:cxnSpMkLst>
            <pc:docMk/>
            <pc:sldMk cId="3451694716" sldId="257"/>
            <ac:cxnSpMk id="62" creationId="{FCCFBAAB-4C72-426C-B2A5-8D820758C10F}"/>
          </ac:cxnSpMkLst>
        </pc:cxnChg>
        <pc:cxnChg chg="mod">
          <ac:chgData name="Paweł Tarkowski" userId="15bb41f3-2ce3-4f34-9a37-52b9ae148bc8" providerId="ADAL" clId="{F9DBD389-EA77-4D48-9DF4-785E4380DFD9}" dt="2020-10-15T07:37:28.614" v="219" actId="14100"/>
          <ac:cxnSpMkLst>
            <pc:docMk/>
            <pc:sldMk cId="3451694716" sldId="257"/>
            <ac:cxnSpMk id="67" creationId="{EA5EEA70-34E2-4584-8EE8-00B281CE451F}"/>
          </ac:cxnSpMkLst>
        </pc:cxnChg>
        <pc:cxnChg chg="mod">
          <ac:chgData name="Paweł Tarkowski" userId="15bb41f3-2ce3-4f34-9a37-52b9ae148bc8" providerId="ADAL" clId="{F9DBD389-EA77-4D48-9DF4-785E4380DFD9}" dt="2020-10-16T11:39:37.574" v="1391" actId="1076"/>
          <ac:cxnSpMkLst>
            <pc:docMk/>
            <pc:sldMk cId="3451694716" sldId="257"/>
            <ac:cxnSpMk id="75" creationId="{D8C9A46B-2D13-48F1-A2F4-0AD618749E69}"/>
          </ac:cxnSpMkLst>
        </pc:cxnChg>
        <pc:cxnChg chg="mod">
          <ac:chgData name="Paweł Tarkowski" userId="15bb41f3-2ce3-4f34-9a37-52b9ae148bc8" providerId="ADAL" clId="{F9DBD389-EA77-4D48-9DF4-785E4380DFD9}" dt="2020-10-08T06:55:05.248" v="129" actId="1076"/>
          <ac:cxnSpMkLst>
            <pc:docMk/>
            <pc:sldMk cId="3451694716" sldId="257"/>
            <ac:cxnSpMk id="81" creationId="{CD891703-A70C-49D2-83C5-D867982CF8C2}"/>
          </ac:cxnSpMkLst>
        </pc:cxnChg>
        <pc:cxnChg chg="mod">
          <ac:chgData name="Paweł Tarkowski" userId="15bb41f3-2ce3-4f34-9a37-52b9ae148bc8" providerId="ADAL" clId="{F9DBD389-EA77-4D48-9DF4-785E4380DFD9}" dt="2020-10-16T11:39:37.574" v="1391" actId="1076"/>
          <ac:cxnSpMkLst>
            <pc:docMk/>
            <pc:sldMk cId="3451694716" sldId="257"/>
            <ac:cxnSpMk id="103" creationId="{C9B3F15F-D75F-41C4-9DE6-627E248DC53A}"/>
          </ac:cxnSpMkLst>
        </pc:cxnChg>
        <pc:cxnChg chg="mod">
          <ac:chgData name="Paweł Tarkowski" userId="15bb41f3-2ce3-4f34-9a37-52b9ae148bc8" providerId="ADAL" clId="{F9DBD389-EA77-4D48-9DF4-785E4380DFD9}" dt="2020-10-16T11:39:37.574" v="1391" actId="1076"/>
          <ac:cxnSpMkLst>
            <pc:docMk/>
            <pc:sldMk cId="3451694716" sldId="257"/>
            <ac:cxnSpMk id="106" creationId="{410756B5-A32D-474D-AFF8-3216286E2F5E}"/>
          </ac:cxnSpMkLst>
        </pc:cxnChg>
      </pc:sldChg>
      <pc:sldChg chg="addSp delSp modSp mod">
        <pc:chgData name="Paweł Tarkowski" userId="15bb41f3-2ce3-4f34-9a37-52b9ae148bc8" providerId="ADAL" clId="{F9DBD389-EA77-4D48-9DF4-785E4380DFD9}" dt="2020-10-15T07:05:15.400" v="205" actId="22"/>
        <pc:sldMkLst>
          <pc:docMk/>
          <pc:sldMk cId="3321978831" sldId="258"/>
        </pc:sldMkLst>
        <pc:spChg chg="add">
          <ac:chgData name="Paweł Tarkowski" userId="15bb41f3-2ce3-4f34-9a37-52b9ae148bc8" providerId="ADAL" clId="{F9DBD389-EA77-4D48-9DF4-785E4380DFD9}" dt="2020-10-15T07:05:15.400" v="205" actId="22"/>
          <ac:spMkLst>
            <pc:docMk/>
            <pc:sldMk cId="3321978831" sldId="258"/>
            <ac:spMk id="9" creationId="{DA1C393F-92F5-4DF1-8AA8-FFD635CB0468}"/>
          </ac:spMkLst>
        </pc:spChg>
        <pc:spChg chg="add del mod">
          <ac:chgData name="Paweł Tarkowski" userId="15bb41f3-2ce3-4f34-9a37-52b9ae148bc8" providerId="ADAL" clId="{F9DBD389-EA77-4D48-9DF4-785E4380DFD9}" dt="2020-10-15T07:05:11.536" v="201" actId="478"/>
          <ac:spMkLst>
            <pc:docMk/>
            <pc:sldMk cId="3321978831" sldId="258"/>
            <ac:spMk id="16" creationId="{8183B18F-8E23-4026-B279-F14359A4EA4D}"/>
          </ac:spMkLst>
        </pc:spChg>
        <pc:picChg chg="add del">
          <ac:chgData name="Paweł Tarkowski" userId="15bb41f3-2ce3-4f34-9a37-52b9ae148bc8" providerId="ADAL" clId="{F9DBD389-EA77-4D48-9DF4-785E4380DFD9}" dt="2020-10-15T07:05:13.113" v="203" actId="478"/>
          <ac:picMkLst>
            <pc:docMk/>
            <pc:sldMk cId="3321978831" sldId="258"/>
            <ac:picMk id="2" creationId="{F343A39F-4E5C-4CFC-A5E3-9CC00AE2394E}"/>
          </ac:picMkLst>
        </pc:picChg>
        <pc:picChg chg="add">
          <ac:chgData name="Paweł Tarkowski" userId="15bb41f3-2ce3-4f34-9a37-52b9ae148bc8" providerId="ADAL" clId="{F9DBD389-EA77-4D48-9DF4-785E4380DFD9}" dt="2020-10-15T07:05:15.400" v="205" actId="22"/>
          <ac:picMkLst>
            <pc:docMk/>
            <pc:sldMk cId="3321978831" sldId="258"/>
            <ac:picMk id="4" creationId="{203EF219-12EA-4BE0-9037-2BDB0A189096}"/>
          </ac:picMkLst>
        </pc:picChg>
        <pc:picChg chg="add">
          <ac:chgData name="Paweł Tarkowski" userId="15bb41f3-2ce3-4f34-9a37-52b9ae148bc8" providerId="ADAL" clId="{F9DBD389-EA77-4D48-9DF4-785E4380DFD9}" dt="2020-10-15T07:05:15.400" v="205" actId="22"/>
          <ac:picMkLst>
            <pc:docMk/>
            <pc:sldMk cId="3321978831" sldId="258"/>
            <ac:picMk id="5" creationId="{2B473074-4D2E-4E4F-B5C5-9A655D6FA475}"/>
          </ac:picMkLst>
        </pc:picChg>
        <pc:picChg chg="add del">
          <ac:chgData name="Paweł Tarkowski" userId="15bb41f3-2ce3-4f34-9a37-52b9ae148bc8" providerId="ADAL" clId="{F9DBD389-EA77-4D48-9DF4-785E4380DFD9}" dt="2020-10-15T07:05:14.385" v="204" actId="478"/>
          <ac:picMkLst>
            <pc:docMk/>
            <pc:sldMk cId="3321978831" sldId="258"/>
            <ac:picMk id="6" creationId="{28A285F8-8FA0-407F-B36A-63B64EA13395}"/>
          </ac:picMkLst>
        </pc:picChg>
        <pc:picChg chg="add">
          <ac:chgData name="Paweł Tarkowski" userId="15bb41f3-2ce3-4f34-9a37-52b9ae148bc8" providerId="ADAL" clId="{F9DBD389-EA77-4D48-9DF4-785E4380DFD9}" dt="2020-10-15T07:05:15.400" v="205" actId="22"/>
          <ac:picMkLst>
            <pc:docMk/>
            <pc:sldMk cId="3321978831" sldId="258"/>
            <ac:picMk id="7" creationId="{5F169227-D455-4594-858A-3B94F32A8552}"/>
          </ac:picMkLst>
        </pc:picChg>
        <pc:picChg chg="add del">
          <ac:chgData name="Paweł Tarkowski" userId="15bb41f3-2ce3-4f34-9a37-52b9ae148bc8" providerId="ADAL" clId="{F9DBD389-EA77-4D48-9DF4-785E4380DFD9}" dt="2020-10-15T07:05:12.448" v="202" actId="478"/>
          <ac:picMkLst>
            <pc:docMk/>
            <pc:sldMk cId="3321978831" sldId="258"/>
            <ac:picMk id="8" creationId="{DE4DEB72-2A8D-431A-8839-3C3BCD047667}"/>
          </ac:picMkLst>
        </pc:picChg>
        <pc:picChg chg="add del">
          <ac:chgData name="Paweł Tarkowski" userId="15bb41f3-2ce3-4f34-9a37-52b9ae148bc8" providerId="ADAL" clId="{F9DBD389-EA77-4D48-9DF4-785E4380DFD9}" dt="2020-10-15T07:05:07.417" v="199" actId="478"/>
          <ac:picMkLst>
            <pc:docMk/>
            <pc:sldMk cId="3321978831" sldId="258"/>
            <ac:picMk id="10" creationId="{CD1788D4-3210-4F6D-AC9E-01179CCE4C30}"/>
          </ac:picMkLst>
        </pc:picChg>
        <pc:picChg chg="add del">
          <ac:chgData name="Paweł Tarkowski" userId="15bb41f3-2ce3-4f34-9a37-52b9ae148bc8" providerId="ADAL" clId="{F9DBD389-EA77-4D48-9DF4-785E4380DFD9}" dt="2020-10-15T07:05:11.536" v="201" actId="478"/>
          <ac:picMkLst>
            <pc:docMk/>
            <pc:sldMk cId="3321978831" sldId="258"/>
            <ac:picMk id="12" creationId="{3207175C-C1B0-452B-A26A-CF02AC1FB69F}"/>
          </ac:picMkLst>
        </pc:picChg>
        <pc:picChg chg="add del">
          <ac:chgData name="Paweł Tarkowski" userId="15bb41f3-2ce3-4f34-9a37-52b9ae148bc8" providerId="ADAL" clId="{F9DBD389-EA77-4D48-9DF4-785E4380DFD9}" dt="2020-10-15T07:05:11.536" v="201" actId="478"/>
          <ac:picMkLst>
            <pc:docMk/>
            <pc:sldMk cId="3321978831" sldId="258"/>
            <ac:picMk id="14" creationId="{DC5CBC36-1233-4F86-91F9-46428B6B7EB4}"/>
          </ac:picMkLst>
        </pc:picChg>
      </pc:sldChg>
      <pc:sldChg chg="del">
        <pc:chgData name="Paweł Tarkowski" userId="15bb41f3-2ce3-4f34-9a37-52b9ae148bc8" providerId="ADAL" clId="{F9DBD389-EA77-4D48-9DF4-785E4380DFD9}" dt="2020-10-07T12:36:10.735" v="7" actId="47"/>
        <pc:sldMkLst>
          <pc:docMk/>
          <pc:sldMk cId="2635220979" sldId="259"/>
        </pc:sldMkLst>
      </pc:sldChg>
      <pc:sldChg chg="addSp modSp del mod">
        <pc:chgData name="Paweł Tarkowski" userId="15bb41f3-2ce3-4f34-9a37-52b9ae148bc8" providerId="ADAL" clId="{F9DBD389-EA77-4D48-9DF4-785E4380DFD9}" dt="2020-10-07T12:48:57.451" v="87" actId="47"/>
        <pc:sldMkLst>
          <pc:docMk/>
          <pc:sldMk cId="1391980629" sldId="260"/>
        </pc:sldMkLst>
        <pc:picChg chg="mod">
          <ac:chgData name="Paweł Tarkowski" userId="15bb41f3-2ce3-4f34-9a37-52b9ae148bc8" providerId="ADAL" clId="{F9DBD389-EA77-4D48-9DF4-785E4380DFD9}" dt="2020-10-07T12:20:56.140" v="3" actId="1076"/>
          <ac:picMkLst>
            <pc:docMk/>
            <pc:sldMk cId="1391980629" sldId="260"/>
            <ac:picMk id="13" creationId="{27BE9CB3-B3CF-468A-B9A0-ACAAA89F4F9B}"/>
          </ac:picMkLst>
        </pc:picChg>
        <pc:picChg chg="mod">
          <ac:chgData name="Paweł Tarkowski" userId="15bb41f3-2ce3-4f34-9a37-52b9ae148bc8" providerId="ADAL" clId="{F9DBD389-EA77-4D48-9DF4-785E4380DFD9}" dt="2020-10-07T12:13:23.826" v="1" actId="1076"/>
          <ac:picMkLst>
            <pc:docMk/>
            <pc:sldMk cId="1391980629" sldId="260"/>
            <ac:picMk id="61" creationId="{88036BAD-4EEC-4F88-830C-5D3221EC9A3B}"/>
          </ac:picMkLst>
        </pc:picChg>
        <pc:cxnChg chg="add mod">
          <ac:chgData name="Paweł Tarkowski" userId="15bb41f3-2ce3-4f34-9a37-52b9ae148bc8" providerId="ADAL" clId="{F9DBD389-EA77-4D48-9DF4-785E4380DFD9}" dt="2020-10-07T12:47:49.769" v="75" actId="571"/>
          <ac:cxnSpMkLst>
            <pc:docMk/>
            <pc:sldMk cId="1391980629" sldId="260"/>
            <ac:cxnSpMk id="111" creationId="{50D0ACA5-9ADD-42A9-A9FD-C597F00C06C9}"/>
          </ac:cxnSpMkLst>
        </pc:cxnChg>
      </pc:sldChg>
      <pc:sldChg chg="delSp add del mod delAnim modAnim">
        <pc:chgData name="Paweł Tarkowski" userId="15bb41f3-2ce3-4f34-9a37-52b9ae148bc8" providerId="ADAL" clId="{F9DBD389-EA77-4D48-9DF4-785E4380DFD9}" dt="2020-10-08T06:57:42.690" v="140" actId="47"/>
        <pc:sldMkLst>
          <pc:docMk/>
          <pc:sldMk cId="1022372038" sldId="261"/>
        </pc:sldMkLst>
        <pc:spChg chg="del">
          <ac:chgData name="Paweł Tarkowski" userId="15bb41f3-2ce3-4f34-9a37-52b9ae148bc8" providerId="ADAL" clId="{F9DBD389-EA77-4D48-9DF4-785E4380DFD9}" dt="2020-10-07T12:36:03.848" v="5" actId="478"/>
          <ac:spMkLst>
            <pc:docMk/>
            <pc:sldMk cId="1022372038" sldId="261"/>
            <ac:spMk id="91" creationId="{60E358E6-8431-43A7-8E61-70CB2F5C4419}"/>
          </ac:spMkLst>
        </pc:spChg>
      </pc:sldChg>
      <pc:sldChg chg="addSp delSp modSp add mod ord modAnim">
        <pc:chgData name="Paweł Tarkowski" userId="15bb41f3-2ce3-4f34-9a37-52b9ae148bc8" providerId="ADAL" clId="{F9DBD389-EA77-4D48-9DF4-785E4380DFD9}" dt="2020-10-16T05:55:13.336" v="1315" actId="1076"/>
        <pc:sldMkLst>
          <pc:docMk/>
          <pc:sldMk cId="2738125528" sldId="262"/>
        </pc:sldMkLst>
        <pc:spChg chg="add mod">
          <ac:chgData name="Paweł Tarkowski" userId="15bb41f3-2ce3-4f34-9a37-52b9ae148bc8" providerId="ADAL" clId="{F9DBD389-EA77-4D48-9DF4-785E4380DFD9}" dt="2020-10-16T05:55:13.336" v="1315" actId="1076"/>
          <ac:spMkLst>
            <pc:docMk/>
            <pc:sldMk cId="2738125528" sldId="262"/>
            <ac:spMk id="2" creationId="{7C4946A5-B407-4460-A68E-7ED48E544BF8}"/>
          </ac:spMkLst>
        </pc:spChg>
        <pc:spChg chg="add del">
          <ac:chgData name="Paweł Tarkowski" userId="15bb41f3-2ce3-4f34-9a37-52b9ae148bc8" providerId="ADAL" clId="{F9DBD389-EA77-4D48-9DF4-785E4380DFD9}" dt="2020-10-08T06:58:59.482" v="148" actId="22"/>
          <ac:spMkLst>
            <pc:docMk/>
            <pc:sldMk cId="2738125528" sldId="262"/>
            <ac:spMk id="10" creationId="{4B96520F-7E2D-47E3-9DDF-A932DDD0E9FC}"/>
          </ac:spMkLst>
        </pc:spChg>
        <pc:spChg chg="add del">
          <ac:chgData name="Paweł Tarkowski" userId="15bb41f3-2ce3-4f34-9a37-52b9ae148bc8" providerId="ADAL" clId="{F9DBD389-EA77-4D48-9DF4-785E4380DFD9}" dt="2020-10-08T08:24:26.919" v="192" actId="22"/>
          <ac:spMkLst>
            <pc:docMk/>
            <pc:sldMk cId="2738125528" sldId="262"/>
            <ac:spMk id="12" creationId="{879C61C7-8368-46EA-A21C-9569254535D6}"/>
          </ac:spMkLst>
        </pc:spChg>
        <pc:spChg chg="add mod">
          <ac:chgData name="Paweł Tarkowski" userId="15bb41f3-2ce3-4f34-9a37-52b9ae148bc8" providerId="ADAL" clId="{F9DBD389-EA77-4D48-9DF4-785E4380DFD9}" dt="2020-10-07T12:41:59.886" v="26" actId="1076"/>
          <ac:spMkLst>
            <pc:docMk/>
            <pc:sldMk cId="2738125528" sldId="262"/>
            <ac:spMk id="54" creationId="{273C5C43-313E-4669-9ABA-02D59EEA1F18}"/>
          </ac:spMkLst>
        </pc:spChg>
        <pc:spChg chg="add mod">
          <ac:chgData name="Paweł Tarkowski" userId="15bb41f3-2ce3-4f34-9a37-52b9ae148bc8" providerId="ADAL" clId="{F9DBD389-EA77-4D48-9DF4-785E4380DFD9}" dt="2020-10-07T12:42:03.196" v="27" actId="1076"/>
          <ac:spMkLst>
            <pc:docMk/>
            <pc:sldMk cId="2738125528" sldId="262"/>
            <ac:spMk id="56" creationId="{66C02FFE-23BB-46D7-BBD4-85B581FF1752}"/>
          </ac:spMkLst>
        </pc:spChg>
        <pc:spChg chg="add mod">
          <ac:chgData name="Paweł Tarkowski" userId="15bb41f3-2ce3-4f34-9a37-52b9ae148bc8" providerId="ADAL" clId="{F9DBD389-EA77-4D48-9DF4-785E4380DFD9}" dt="2020-10-07T12:42:07.184" v="28" actId="1076"/>
          <ac:spMkLst>
            <pc:docMk/>
            <pc:sldMk cId="2738125528" sldId="262"/>
            <ac:spMk id="57" creationId="{75E49BE0-7DC6-401E-BB18-361381D56C21}"/>
          </ac:spMkLst>
        </pc:spChg>
        <pc:spChg chg="add mod">
          <ac:chgData name="Paweł Tarkowski" userId="15bb41f3-2ce3-4f34-9a37-52b9ae148bc8" providerId="ADAL" clId="{F9DBD389-EA77-4D48-9DF4-785E4380DFD9}" dt="2020-10-07T12:41:47.445" v="22" actId="1076"/>
          <ac:spMkLst>
            <pc:docMk/>
            <pc:sldMk cId="2738125528" sldId="262"/>
            <ac:spMk id="58" creationId="{87F3DB81-E79B-4AD6-8E81-FEFEAFA4A63C}"/>
          </ac:spMkLst>
        </pc:spChg>
        <pc:spChg chg="add mod">
          <ac:chgData name="Paweł Tarkowski" userId="15bb41f3-2ce3-4f34-9a37-52b9ae148bc8" providerId="ADAL" clId="{F9DBD389-EA77-4D48-9DF4-785E4380DFD9}" dt="2020-10-07T12:41:39.831" v="20" actId="1076"/>
          <ac:spMkLst>
            <pc:docMk/>
            <pc:sldMk cId="2738125528" sldId="262"/>
            <ac:spMk id="61" creationId="{ECE1A078-0AED-41AC-B531-FCB4694EEA26}"/>
          </ac:spMkLst>
        </pc:spChg>
        <pc:spChg chg="add mod">
          <ac:chgData name="Paweł Tarkowski" userId="15bb41f3-2ce3-4f34-9a37-52b9ae148bc8" providerId="ADAL" clId="{F9DBD389-EA77-4D48-9DF4-785E4380DFD9}" dt="2020-10-15T09:13:35.561" v="1187" actId="1076"/>
          <ac:spMkLst>
            <pc:docMk/>
            <pc:sldMk cId="2738125528" sldId="262"/>
            <ac:spMk id="63" creationId="{5ED12B8E-1B10-444F-BCE2-C7153A564A9A}"/>
          </ac:spMkLst>
        </pc:spChg>
        <pc:spChg chg="mod">
          <ac:chgData name="Paweł Tarkowski" userId="15bb41f3-2ce3-4f34-9a37-52b9ae148bc8" providerId="ADAL" clId="{F9DBD389-EA77-4D48-9DF4-785E4380DFD9}" dt="2020-10-07T12:40:53.462" v="14" actId="1076"/>
          <ac:spMkLst>
            <pc:docMk/>
            <pc:sldMk cId="2738125528" sldId="262"/>
            <ac:spMk id="84" creationId="{6AF90C5F-7602-446F-BB3F-AD9C4BEF365A}"/>
          </ac:spMkLst>
        </pc:spChg>
        <pc:spChg chg="mod">
          <ac:chgData name="Paweł Tarkowski" userId="15bb41f3-2ce3-4f34-9a37-52b9ae148bc8" providerId="ADAL" clId="{F9DBD389-EA77-4D48-9DF4-785E4380DFD9}" dt="2020-10-07T12:40:28.597" v="10" actId="1076"/>
          <ac:spMkLst>
            <pc:docMk/>
            <pc:sldMk cId="2738125528" sldId="262"/>
            <ac:spMk id="85" creationId="{12A43A12-D1A9-4B91-BCD3-F0F5069506A2}"/>
          </ac:spMkLst>
        </pc:spChg>
        <pc:spChg chg="mod">
          <ac:chgData name="Paweł Tarkowski" userId="15bb41f3-2ce3-4f34-9a37-52b9ae148bc8" providerId="ADAL" clId="{F9DBD389-EA77-4D48-9DF4-785E4380DFD9}" dt="2020-10-07T12:40:33.415" v="11" actId="1076"/>
          <ac:spMkLst>
            <pc:docMk/>
            <pc:sldMk cId="2738125528" sldId="262"/>
            <ac:spMk id="86" creationId="{4D4AC9EC-78CC-4F7B-B47C-FD6FFF26200B}"/>
          </ac:spMkLst>
        </pc:spChg>
        <pc:spChg chg="mod">
          <ac:chgData name="Paweł Tarkowski" userId="15bb41f3-2ce3-4f34-9a37-52b9ae148bc8" providerId="ADAL" clId="{F9DBD389-EA77-4D48-9DF4-785E4380DFD9}" dt="2020-10-07T12:40:39.589" v="12" actId="1076"/>
          <ac:spMkLst>
            <pc:docMk/>
            <pc:sldMk cId="2738125528" sldId="262"/>
            <ac:spMk id="87" creationId="{0F04F28E-777B-40BD-9988-3A561399FE1A}"/>
          </ac:spMkLst>
        </pc:spChg>
        <pc:spChg chg="mod">
          <ac:chgData name="Paweł Tarkowski" userId="15bb41f3-2ce3-4f34-9a37-52b9ae148bc8" providerId="ADAL" clId="{F9DBD389-EA77-4D48-9DF4-785E4380DFD9}" dt="2020-10-07T12:40:24.335" v="9" actId="1076"/>
          <ac:spMkLst>
            <pc:docMk/>
            <pc:sldMk cId="2738125528" sldId="262"/>
            <ac:spMk id="88" creationId="{A66927E1-A473-441D-AA47-E0A5C2D18572}"/>
          </ac:spMkLst>
        </pc:spChg>
        <pc:spChg chg="mod">
          <ac:chgData name="Paweł Tarkowski" userId="15bb41f3-2ce3-4f34-9a37-52b9ae148bc8" providerId="ADAL" clId="{F9DBD389-EA77-4D48-9DF4-785E4380DFD9}" dt="2020-10-07T12:41:06.485" v="16" actId="1076"/>
          <ac:spMkLst>
            <pc:docMk/>
            <pc:sldMk cId="2738125528" sldId="262"/>
            <ac:spMk id="89" creationId="{F90E3A57-DB05-40E7-924D-10765A01B2AC}"/>
          </ac:spMkLst>
        </pc:spChg>
        <pc:spChg chg="mod">
          <ac:chgData name="Paweł Tarkowski" userId="15bb41f3-2ce3-4f34-9a37-52b9ae148bc8" providerId="ADAL" clId="{F9DBD389-EA77-4D48-9DF4-785E4380DFD9}" dt="2020-10-07T12:41:02.154" v="15" actId="1076"/>
          <ac:spMkLst>
            <pc:docMk/>
            <pc:sldMk cId="2738125528" sldId="262"/>
            <ac:spMk id="90" creationId="{744EAE4C-AD3D-4C0B-B091-C0A1C39FF309}"/>
          </ac:spMkLst>
        </pc:spChg>
        <pc:spChg chg="add mod">
          <ac:chgData name="Paweł Tarkowski" userId="15bb41f3-2ce3-4f34-9a37-52b9ae148bc8" providerId="ADAL" clId="{F9DBD389-EA77-4D48-9DF4-785E4380DFD9}" dt="2020-10-07T12:44:53.385" v="60" actId="1076"/>
          <ac:spMkLst>
            <pc:docMk/>
            <pc:sldMk cId="2738125528" sldId="262"/>
            <ac:spMk id="92" creationId="{5AB0568A-A25F-4E42-8451-D83000B65E54}"/>
          </ac:spMkLst>
        </pc:spChg>
        <pc:spChg chg="mod">
          <ac:chgData name="Paweł Tarkowski" userId="15bb41f3-2ce3-4f34-9a37-52b9ae148bc8" providerId="ADAL" clId="{F9DBD389-EA77-4D48-9DF4-785E4380DFD9}" dt="2020-10-07T12:40:53.462" v="14" actId="1076"/>
          <ac:spMkLst>
            <pc:docMk/>
            <pc:sldMk cId="2738125528" sldId="262"/>
            <ac:spMk id="110" creationId="{78A08768-3EA5-44D0-8F9E-84F1F658902C}"/>
          </ac:spMkLst>
        </pc:spChg>
        <pc:picChg chg="add del">
          <ac:chgData name="Paweł Tarkowski" userId="15bb41f3-2ce3-4f34-9a37-52b9ae148bc8" providerId="ADAL" clId="{F9DBD389-EA77-4D48-9DF4-785E4380DFD9}" dt="2020-10-08T06:58:59.482" v="148" actId="22"/>
          <ac:picMkLst>
            <pc:docMk/>
            <pc:sldMk cId="2738125528" sldId="262"/>
            <ac:picMk id="2" creationId="{71594C1B-E1C3-4899-87E1-CD383FFEC00E}"/>
          </ac:picMkLst>
        </pc:picChg>
        <pc:picChg chg="add del">
          <ac:chgData name="Paweł Tarkowski" userId="15bb41f3-2ce3-4f34-9a37-52b9ae148bc8" providerId="ADAL" clId="{F9DBD389-EA77-4D48-9DF4-785E4380DFD9}" dt="2020-10-08T06:58:59.482" v="148" actId="22"/>
          <ac:picMkLst>
            <pc:docMk/>
            <pc:sldMk cId="2738125528" sldId="262"/>
            <ac:picMk id="3" creationId="{3DAF4776-7420-41E7-A623-BF0FA26D9507}"/>
          </ac:picMkLst>
        </pc:picChg>
        <pc:picChg chg="add del">
          <ac:chgData name="Paweł Tarkowski" userId="15bb41f3-2ce3-4f34-9a37-52b9ae148bc8" providerId="ADAL" clId="{F9DBD389-EA77-4D48-9DF4-785E4380DFD9}" dt="2020-10-08T06:58:59.482" v="148" actId="22"/>
          <ac:picMkLst>
            <pc:docMk/>
            <pc:sldMk cId="2738125528" sldId="262"/>
            <ac:picMk id="4" creationId="{67585D50-CF57-4ABD-9018-DE939F5571FC}"/>
          </ac:picMkLst>
        </pc:picChg>
        <pc:picChg chg="add del">
          <ac:chgData name="Paweł Tarkowski" userId="15bb41f3-2ce3-4f34-9a37-52b9ae148bc8" providerId="ADAL" clId="{F9DBD389-EA77-4D48-9DF4-785E4380DFD9}" dt="2020-10-08T06:58:59.482" v="148" actId="22"/>
          <ac:picMkLst>
            <pc:docMk/>
            <pc:sldMk cId="2738125528" sldId="262"/>
            <ac:picMk id="5" creationId="{C4A897DE-F520-455F-BB66-33E604A6B6BD}"/>
          </ac:picMkLst>
        </pc:picChg>
        <pc:picChg chg="add del">
          <ac:chgData name="Paweł Tarkowski" userId="15bb41f3-2ce3-4f34-9a37-52b9ae148bc8" providerId="ADAL" clId="{F9DBD389-EA77-4D48-9DF4-785E4380DFD9}" dt="2020-10-08T06:58:59.482" v="148" actId="22"/>
          <ac:picMkLst>
            <pc:docMk/>
            <pc:sldMk cId="2738125528" sldId="262"/>
            <ac:picMk id="6" creationId="{AD065BB1-7862-4770-ADC5-51269350DAA2}"/>
          </ac:picMkLst>
        </pc:picChg>
        <pc:picChg chg="mod">
          <ac:chgData name="Paweł Tarkowski" userId="15bb41f3-2ce3-4f34-9a37-52b9ae148bc8" providerId="ADAL" clId="{F9DBD389-EA77-4D48-9DF4-785E4380DFD9}" dt="2020-10-07T12:40:53.462" v="14" actId="1076"/>
          <ac:picMkLst>
            <pc:docMk/>
            <pc:sldMk cId="2738125528" sldId="262"/>
            <ac:picMk id="7" creationId="{B0C22901-7F46-4BB5-8A3F-08CD5C264282}"/>
          </ac:picMkLst>
        </pc:picChg>
        <pc:picChg chg="add del">
          <ac:chgData name="Paweł Tarkowski" userId="15bb41f3-2ce3-4f34-9a37-52b9ae148bc8" providerId="ADAL" clId="{F9DBD389-EA77-4D48-9DF4-785E4380DFD9}" dt="2020-10-08T06:58:59.482" v="148" actId="22"/>
          <ac:picMkLst>
            <pc:docMk/>
            <pc:sldMk cId="2738125528" sldId="262"/>
            <ac:picMk id="8" creationId="{C978775A-8CDD-4047-A93F-83D3F68A4E3D}"/>
          </ac:picMkLst>
        </pc:picChg>
        <pc:picChg chg="mod">
          <ac:chgData name="Paweł Tarkowski" userId="15bb41f3-2ce3-4f34-9a37-52b9ae148bc8" providerId="ADAL" clId="{F9DBD389-EA77-4D48-9DF4-785E4380DFD9}" dt="2020-10-07T12:40:53.462" v="14" actId="1076"/>
          <ac:picMkLst>
            <pc:docMk/>
            <pc:sldMk cId="2738125528" sldId="262"/>
            <ac:picMk id="9" creationId="{CAC2CED6-DE8A-4E74-825B-0161B45BC28A}"/>
          </ac:picMkLst>
        </pc:picChg>
        <pc:picChg chg="mod">
          <ac:chgData name="Paweł Tarkowski" userId="15bb41f3-2ce3-4f34-9a37-52b9ae148bc8" providerId="ADAL" clId="{F9DBD389-EA77-4D48-9DF4-785E4380DFD9}" dt="2020-10-07T12:40:53.462" v="14" actId="1076"/>
          <ac:picMkLst>
            <pc:docMk/>
            <pc:sldMk cId="2738125528" sldId="262"/>
            <ac:picMk id="11" creationId="{118463C9-A4AA-42CB-88A2-F6E71FBD4F30}"/>
          </ac:picMkLst>
        </pc:picChg>
        <pc:picChg chg="mod">
          <ac:chgData name="Paweł Tarkowski" userId="15bb41f3-2ce3-4f34-9a37-52b9ae148bc8" providerId="ADAL" clId="{F9DBD389-EA77-4D48-9DF4-785E4380DFD9}" dt="2020-10-07T12:40:28.597" v="10" actId="1076"/>
          <ac:picMkLst>
            <pc:docMk/>
            <pc:sldMk cId="2738125528" sldId="262"/>
            <ac:picMk id="13" creationId="{27BE9CB3-B3CF-468A-B9A0-ACAAA89F4F9B}"/>
          </ac:picMkLst>
        </pc:picChg>
        <pc:picChg chg="mod">
          <ac:chgData name="Paweł Tarkowski" userId="15bb41f3-2ce3-4f34-9a37-52b9ae148bc8" providerId="ADAL" clId="{F9DBD389-EA77-4D48-9DF4-785E4380DFD9}" dt="2020-10-07T12:40:28.597" v="10" actId="1076"/>
          <ac:picMkLst>
            <pc:docMk/>
            <pc:sldMk cId="2738125528" sldId="262"/>
            <ac:picMk id="15" creationId="{151625FF-47FF-47CB-9FC4-E5BF702357A2}"/>
          </ac:picMkLst>
        </pc:picChg>
        <pc:picChg chg="mod">
          <ac:chgData name="Paweł Tarkowski" userId="15bb41f3-2ce3-4f34-9a37-52b9ae148bc8" providerId="ADAL" clId="{F9DBD389-EA77-4D48-9DF4-785E4380DFD9}" dt="2020-10-07T12:40:33.415" v="11" actId="1076"/>
          <ac:picMkLst>
            <pc:docMk/>
            <pc:sldMk cId="2738125528" sldId="262"/>
            <ac:picMk id="19" creationId="{5D707644-6D00-4692-8A19-FA2A59B590A1}"/>
          </ac:picMkLst>
        </pc:picChg>
        <pc:picChg chg="mod">
          <ac:chgData name="Paweł Tarkowski" userId="15bb41f3-2ce3-4f34-9a37-52b9ae148bc8" providerId="ADAL" clId="{F9DBD389-EA77-4D48-9DF4-785E4380DFD9}" dt="2020-10-07T12:40:39.589" v="12" actId="1076"/>
          <ac:picMkLst>
            <pc:docMk/>
            <pc:sldMk cId="2738125528" sldId="262"/>
            <ac:picMk id="21" creationId="{DB248772-755A-43F3-A28E-250263D8424D}"/>
          </ac:picMkLst>
        </pc:picChg>
        <pc:picChg chg="mod">
          <ac:chgData name="Paweł Tarkowski" userId="15bb41f3-2ce3-4f34-9a37-52b9ae148bc8" providerId="ADAL" clId="{F9DBD389-EA77-4D48-9DF4-785E4380DFD9}" dt="2020-10-07T12:40:24.335" v="9" actId="1076"/>
          <ac:picMkLst>
            <pc:docMk/>
            <pc:sldMk cId="2738125528" sldId="262"/>
            <ac:picMk id="23" creationId="{B037262D-BE62-42E3-857C-F4923BDB3E19}"/>
          </ac:picMkLst>
        </pc:picChg>
        <pc:picChg chg="mod">
          <ac:chgData name="Paweł Tarkowski" userId="15bb41f3-2ce3-4f34-9a37-52b9ae148bc8" providerId="ADAL" clId="{F9DBD389-EA77-4D48-9DF4-785E4380DFD9}" dt="2020-10-07T12:41:06.485" v="16" actId="1076"/>
          <ac:picMkLst>
            <pc:docMk/>
            <pc:sldMk cId="2738125528" sldId="262"/>
            <ac:picMk id="27" creationId="{4DC3D4A7-327B-4249-AD90-36E0D7C07665}"/>
          </ac:picMkLst>
        </pc:picChg>
        <pc:picChg chg="mod">
          <ac:chgData name="Paweł Tarkowski" userId="15bb41f3-2ce3-4f34-9a37-52b9ae148bc8" providerId="ADAL" clId="{F9DBD389-EA77-4D48-9DF4-785E4380DFD9}" dt="2020-10-07T12:41:02.154" v="15" actId="1076"/>
          <ac:picMkLst>
            <pc:docMk/>
            <pc:sldMk cId="2738125528" sldId="262"/>
            <ac:picMk id="29" creationId="{1E64EA54-9C4F-4092-B064-1E4BD9B1EA8C}"/>
          </ac:picMkLst>
        </pc:picChg>
        <pc:picChg chg="mod">
          <ac:chgData name="Paweł Tarkowski" userId="15bb41f3-2ce3-4f34-9a37-52b9ae148bc8" providerId="ADAL" clId="{F9DBD389-EA77-4D48-9DF4-785E4380DFD9}" dt="2020-10-07T12:41:02.154" v="15" actId="1076"/>
          <ac:picMkLst>
            <pc:docMk/>
            <pc:sldMk cId="2738125528" sldId="262"/>
            <ac:picMk id="31" creationId="{9CC70A6A-5FE3-4A0C-889A-BB5AF99105DD}"/>
          </ac:picMkLst>
        </pc:picChg>
        <pc:picChg chg="add mod">
          <ac:chgData name="Paweł Tarkowski" userId="15bb41f3-2ce3-4f34-9a37-52b9ae148bc8" providerId="ADAL" clId="{F9DBD389-EA77-4D48-9DF4-785E4380DFD9}" dt="2020-10-07T12:41:49.054" v="23" actId="1076"/>
          <ac:picMkLst>
            <pc:docMk/>
            <pc:sldMk cId="2738125528" sldId="262"/>
            <ac:picMk id="50" creationId="{F3393EB5-5386-4302-BA74-574BBCBDA8BB}"/>
          </ac:picMkLst>
        </pc:picChg>
        <pc:picChg chg="add mod">
          <ac:chgData name="Paweł Tarkowski" userId="15bb41f3-2ce3-4f34-9a37-52b9ae148bc8" providerId="ADAL" clId="{F9DBD389-EA77-4D48-9DF4-785E4380DFD9}" dt="2020-10-07T12:41:51.273" v="24" actId="1076"/>
          <ac:picMkLst>
            <pc:docMk/>
            <pc:sldMk cId="2738125528" sldId="262"/>
            <ac:picMk id="51" creationId="{56E61A5F-B628-4054-884F-A6BE1C88DA21}"/>
          </ac:picMkLst>
        </pc:picChg>
        <pc:picChg chg="add mod">
          <ac:chgData name="Paweł Tarkowski" userId="15bb41f3-2ce3-4f34-9a37-52b9ae148bc8" providerId="ADAL" clId="{F9DBD389-EA77-4D48-9DF4-785E4380DFD9}" dt="2020-10-07T12:41:56.106" v="25" actId="1076"/>
          <ac:picMkLst>
            <pc:docMk/>
            <pc:sldMk cId="2738125528" sldId="262"/>
            <ac:picMk id="53" creationId="{A9A79375-7F3D-45F9-9338-BEC17D7662C3}"/>
          </ac:picMkLst>
        </pc:picChg>
        <pc:picChg chg="add mod">
          <ac:chgData name="Paweł Tarkowski" userId="15bb41f3-2ce3-4f34-9a37-52b9ae148bc8" providerId="ADAL" clId="{F9DBD389-EA77-4D48-9DF4-785E4380DFD9}" dt="2020-10-07T12:44:08.559" v="56" actId="1076"/>
          <ac:picMkLst>
            <pc:docMk/>
            <pc:sldMk cId="2738125528" sldId="262"/>
            <ac:picMk id="60" creationId="{365811C0-EBA8-42A2-B232-263EF37ED8D7}"/>
          </ac:picMkLst>
        </pc:pic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33" creationId="{BA2C3645-173A-41B8-BD2C-3BB9D84BB15F}"/>
          </ac:cxnSpMkLst>
        </pc:cxn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37" creationId="{A688D8D1-42A9-420B-AE10-C8A396CBAE5A}"/>
          </ac:cxnSpMkLst>
        </pc:cxn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40" creationId="{D0A78619-9B10-48F1-96D1-F33A6969844F}"/>
          </ac:cxnSpMkLst>
        </pc:cxn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43" creationId="{129EF3AF-68AA-423C-B61F-1635D1C8BEF7}"/>
          </ac:cxnSpMkLst>
        </pc:cxn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46" creationId="{F36E5505-693B-48A0-9584-EA7756B395F8}"/>
          </ac:cxnSpMkLst>
        </pc:cxnChg>
        <pc:cxnChg chg="mod">
          <ac:chgData name="Paweł Tarkowski" userId="15bb41f3-2ce3-4f34-9a37-52b9ae148bc8" providerId="ADAL" clId="{F9DBD389-EA77-4D48-9DF4-785E4380DFD9}" dt="2020-10-07T12:41:06.485" v="16" actId="1076"/>
          <ac:cxnSpMkLst>
            <pc:docMk/>
            <pc:sldMk cId="2738125528" sldId="262"/>
            <ac:cxnSpMk id="52" creationId="{99F4D3E7-15F1-4A0A-BE59-EE27AE0C7ACE}"/>
          </ac:cxnSpMkLst>
        </pc:cxnChg>
        <pc:cxnChg chg="mod">
          <ac:chgData name="Paweł Tarkowski" userId="15bb41f3-2ce3-4f34-9a37-52b9ae148bc8" providerId="ADAL" clId="{F9DBD389-EA77-4D48-9DF4-785E4380DFD9}" dt="2020-10-07T12:41:02.154" v="15" actId="1076"/>
          <ac:cxnSpMkLst>
            <pc:docMk/>
            <pc:sldMk cId="2738125528" sldId="262"/>
            <ac:cxnSpMk id="55" creationId="{10138FA9-5A91-4247-8D8D-ED9B7FE48BF5}"/>
          </ac:cxnSpMkLst>
        </pc:cxnChg>
        <pc:cxnChg chg="mod">
          <ac:chgData name="Paweł Tarkowski" userId="15bb41f3-2ce3-4f34-9a37-52b9ae148bc8" providerId="ADAL" clId="{F9DBD389-EA77-4D48-9DF4-785E4380DFD9}" dt="2020-10-07T12:41:06.485" v="16" actId="1076"/>
          <ac:cxnSpMkLst>
            <pc:docMk/>
            <pc:sldMk cId="2738125528" sldId="262"/>
            <ac:cxnSpMk id="59" creationId="{FDDC1791-4D0E-4EA1-8D25-A0BAC5C03CA7}"/>
          </ac:cxnSpMkLst>
        </pc:cxnChg>
        <pc:cxnChg chg="mod">
          <ac:chgData name="Paweł Tarkowski" userId="15bb41f3-2ce3-4f34-9a37-52b9ae148bc8" providerId="ADAL" clId="{F9DBD389-EA77-4D48-9DF4-785E4380DFD9}" dt="2020-10-07T12:41:02.154" v="15" actId="1076"/>
          <ac:cxnSpMkLst>
            <pc:docMk/>
            <pc:sldMk cId="2738125528" sldId="262"/>
            <ac:cxnSpMk id="62" creationId="{FCCFBAAB-4C72-426C-B2A5-8D820758C10F}"/>
          </ac:cxnSpMkLst>
        </pc:cxnChg>
        <pc:cxnChg chg="add mod">
          <ac:chgData name="Paweł Tarkowski" userId="15bb41f3-2ce3-4f34-9a37-52b9ae148bc8" providerId="ADAL" clId="{F9DBD389-EA77-4D48-9DF4-785E4380DFD9}" dt="2020-10-15T09:13:22.829" v="1183" actId="14100"/>
          <ac:cxnSpMkLst>
            <pc:docMk/>
            <pc:sldMk cId="2738125528" sldId="262"/>
            <ac:cxnSpMk id="64" creationId="{8765FE23-E0FB-48A7-9039-C70D0BA5487F}"/>
          </ac:cxnSpMkLst>
        </pc:cxnChg>
        <pc:cxnChg chg="add mod">
          <ac:chgData name="Paweł Tarkowski" userId="15bb41f3-2ce3-4f34-9a37-52b9ae148bc8" providerId="ADAL" clId="{F9DBD389-EA77-4D48-9DF4-785E4380DFD9}" dt="2020-10-15T09:13:29.938" v="1186" actId="14100"/>
          <ac:cxnSpMkLst>
            <pc:docMk/>
            <pc:sldMk cId="2738125528" sldId="262"/>
            <ac:cxnSpMk id="65" creationId="{7D437B43-AFBA-433A-81AE-15FB8D128066}"/>
          </ac:cxnSpMkLst>
        </pc:cxn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67" creationId="{EA5EEA70-34E2-4584-8EE8-00B281CE451F}"/>
          </ac:cxnSpMkLst>
        </pc:cxnChg>
        <pc:cxnChg chg="mod">
          <ac:chgData name="Paweł Tarkowski" userId="15bb41f3-2ce3-4f34-9a37-52b9ae148bc8" providerId="ADAL" clId="{F9DBD389-EA77-4D48-9DF4-785E4380DFD9}" dt="2020-10-07T12:40:39.589" v="12" actId="1076"/>
          <ac:cxnSpMkLst>
            <pc:docMk/>
            <pc:sldMk cId="2738125528" sldId="262"/>
            <ac:cxnSpMk id="72" creationId="{7509A335-C4A3-4160-BCBD-87254A3CE140}"/>
          </ac:cxnSpMkLst>
        </pc:cxn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75" creationId="{D8C9A46B-2D13-48F1-A2F4-0AD618749E69}"/>
          </ac:cxnSpMkLst>
        </pc:cxnChg>
        <pc:cxnChg chg="mod">
          <ac:chgData name="Paweł Tarkowski" userId="15bb41f3-2ce3-4f34-9a37-52b9ae148bc8" providerId="ADAL" clId="{F9DBD389-EA77-4D48-9DF4-785E4380DFD9}" dt="2020-10-07T12:41:06.485" v="16" actId="1076"/>
          <ac:cxnSpMkLst>
            <pc:docMk/>
            <pc:sldMk cId="2738125528" sldId="262"/>
            <ac:cxnSpMk id="78" creationId="{C19A7378-3E65-4475-93AB-E40F61086041}"/>
          </ac:cxnSpMkLst>
        </pc:cxnChg>
        <pc:cxnChg chg="mod">
          <ac:chgData name="Paweł Tarkowski" userId="15bb41f3-2ce3-4f34-9a37-52b9ae148bc8" providerId="ADAL" clId="{F9DBD389-EA77-4D48-9DF4-785E4380DFD9}" dt="2020-10-07T12:40:33.415" v="11" actId="1076"/>
          <ac:cxnSpMkLst>
            <pc:docMk/>
            <pc:sldMk cId="2738125528" sldId="262"/>
            <ac:cxnSpMk id="81" creationId="{CD891703-A70C-49D2-83C5-D867982CF8C2}"/>
          </ac:cxnSpMkLst>
        </pc:cxnChg>
        <pc:cxnChg chg="add mod">
          <ac:chgData name="Paweł Tarkowski" userId="15bb41f3-2ce3-4f34-9a37-52b9ae148bc8" providerId="ADAL" clId="{F9DBD389-EA77-4D48-9DF4-785E4380DFD9}" dt="2020-10-07T12:46:16.224" v="66" actId="14100"/>
          <ac:cxnSpMkLst>
            <pc:docMk/>
            <pc:sldMk cId="2738125528" sldId="262"/>
            <ac:cxnSpMk id="93" creationId="{E6FA8A28-829B-419F-A025-B71B6EDD0D1A}"/>
          </ac:cxnSpMkLst>
        </pc:cxnChg>
        <pc:cxnChg chg="add mod">
          <ac:chgData name="Paweł Tarkowski" userId="15bb41f3-2ce3-4f34-9a37-52b9ae148bc8" providerId="ADAL" clId="{F9DBD389-EA77-4D48-9DF4-785E4380DFD9}" dt="2020-10-07T12:46:28.730" v="69" actId="14100"/>
          <ac:cxnSpMkLst>
            <pc:docMk/>
            <pc:sldMk cId="2738125528" sldId="262"/>
            <ac:cxnSpMk id="94" creationId="{ADCF0110-8E87-4378-B3A0-E971732C7C4A}"/>
          </ac:cxnSpMkLst>
        </pc:cxnChg>
        <pc:cxnChg chg="add mod">
          <ac:chgData name="Paweł Tarkowski" userId="15bb41f3-2ce3-4f34-9a37-52b9ae148bc8" providerId="ADAL" clId="{F9DBD389-EA77-4D48-9DF4-785E4380DFD9}" dt="2020-10-07T12:48:01.701" v="78" actId="14100"/>
          <ac:cxnSpMkLst>
            <pc:docMk/>
            <pc:sldMk cId="2738125528" sldId="262"/>
            <ac:cxnSpMk id="97" creationId="{06FCB22E-3B88-48EB-92F7-2D45A246BE1B}"/>
          </ac:cxnSpMkLst>
        </pc:cxnChg>
        <pc:cxnChg chg="add mod">
          <ac:chgData name="Paweł Tarkowski" userId="15bb41f3-2ce3-4f34-9a37-52b9ae148bc8" providerId="ADAL" clId="{F9DBD389-EA77-4D48-9DF4-785E4380DFD9}" dt="2020-10-07T12:48:13.463" v="81" actId="14100"/>
          <ac:cxnSpMkLst>
            <pc:docMk/>
            <pc:sldMk cId="2738125528" sldId="262"/>
            <ac:cxnSpMk id="100" creationId="{4A4F14B2-4CAD-492F-AA99-0BF4585A927B}"/>
          </ac:cxnSpMkLst>
        </pc:cxnChg>
        <pc:cxnChg chg="mod">
          <ac:chgData name="Paweł Tarkowski" userId="15bb41f3-2ce3-4f34-9a37-52b9ae148bc8" providerId="ADAL" clId="{F9DBD389-EA77-4D48-9DF4-785E4380DFD9}" dt="2020-10-07T12:41:06.485" v="16" actId="1076"/>
          <ac:cxnSpMkLst>
            <pc:docMk/>
            <pc:sldMk cId="2738125528" sldId="262"/>
            <ac:cxnSpMk id="103" creationId="{C9B3F15F-D75F-41C4-9DE6-627E248DC53A}"/>
          </ac:cxnSpMkLst>
        </pc:cxnChg>
        <pc:cxnChg chg="add mod">
          <ac:chgData name="Paweł Tarkowski" userId="15bb41f3-2ce3-4f34-9a37-52b9ae148bc8" providerId="ADAL" clId="{F9DBD389-EA77-4D48-9DF4-785E4380DFD9}" dt="2020-10-07T12:48:26.323" v="84" actId="14100"/>
          <ac:cxnSpMkLst>
            <pc:docMk/>
            <pc:sldMk cId="2738125528" sldId="262"/>
            <ac:cxnSpMk id="104" creationId="{A6FD6812-DA0A-4EAA-8855-B5C580E2CDF9}"/>
          </ac:cxnSpMkLst>
        </pc:cxnChg>
        <pc:cxnChg chg="mod">
          <ac:chgData name="Paweł Tarkowski" userId="15bb41f3-2ce3-4f34-9a37-52b9ae148bc8" providerId="ADAL" clId="{F9DBD389-EA77-4D48-9DF4-785E4380DFD9}" dt="2020-10-07T12:40:53.462" v="14" actId="1076"/>
          <ac:cxnSpMkLst>
            <pc:docMk/>
            <pc:sldMk cId="2738125528" sldId="262"/>
            <ac:cxnSpMk id="106" creationId="{410756B5-A32D-474D-AFF8-3216286E2F5E}"/>
          </ac:cxnSpMkLst>
        </pc:cxnChg>
        <pc:cxnChg chg="add del mod">
          <ac:chgData name="Paweł Tarkowski" userId="15bb41f3-2ce3-4f34-9a37-52b9ae148bc8" providerId="ADAL" clId="{F9DBD389-EA77-4D48-9DF4-785E4380DFD9}" dt="2020-10-07T12:52:29.720" v="109" actId="478"/>
          <ac:cxnSpMkLst>
            <pc:docMk/>
            <pc:sldMk cId="2738125528" sldId="262"/>
            <ac:cxnSpMk id="107" creationId="{F9AC15D6-E331-4301-9A7B-54F1EE49111C}"/>
          </ac:cxnSpMkLst>
        </pc:cxnChg>
      </pc:sldChg>
      <pc:sldChg chg="addSp delSp modSp add mod ord modAnim">
        <pc:chgData name="Paweł Tarkowski" userId="15bb41f3-2ce3-4f34-9a37-52b9ae148bc8" providerId="ADAL" clId="{F9DBD389-EA77-4D48-9DF4-785E4380DFD9}" dt="2020-10-16T05:55:06.727" v="1313" actId="22"/>
        <pc:sldMkLst>
          <pc:docMk/>
          <pc:sldMk cId="152858052" sldId="263"/>
        </pc:sldMkLst>
        <pc:spChg chg="add ord">
          <ac:chgData name="Paweł Tarkowski" userId="15bb41f3-2ce3-4f34-9a37-52b9ae148bc8" providerId="ADAL" clId="{F9DBD389-EA77-4D48-9DF4-785E4380DFD9}" dt="2020-10-15T07:37:47.475" v="220" actId="167"/>
          <ac:spMkLst>
            <pc:docMk/>
            <pc:sldMk cId="152858052" sldId="263"/>
            <ac:spMk id="2" creationId="{1F23A5A9-8280-4B5A-B065-C14408F7237B}"/>
          </ac:spMkLst>
        </pc:spChg>
        <pc:spChg chg="add">
          <ac:chgData name="Paweł Tarkowski" userId="15bb41f3-2ce3-4f34-9a37-52b9ae148bc8" providerId="ADAL" clId="{F9DBD389-EA77-4D48-9DF4-785E4380DFD9}" dt="2020-10-16T05:55:06.727" v="1313" actId="22"/>
          <ac:spMkLst>
            <pc:docMk/>
            <pc:sldMk cId="152858052" sldId="263"/>
            <ac:spMk id="3" creationId="{B737D03D-25C2-4103-B24D-F862B8E2BEB5}"/>
          </ac:spMkLst>
        </pc:spChg>
        <pc:spChg chg="mod">
          <ac:chgData name="Paweł Tarkowski" userId="15bb41f3-2ce3-4f34-9a37-52b9ae148bc8" providerId="ADAL" clId="{F9DBD389-EA77-4D48-9DF4-785E4380DFD9}" dt="2020-10-15T07:05:48.849" v="215" actId="1076"/>
          <ac:spMkLst>
            <pc:docMk/>
            <pc:sldMk cId="152858052" sldId="263"/>
            <ac:spMk id="12" creationId="{FF771CB1-EDC8-41F4-A0C7-556EFB29A1F2}"/>
          </ac:spMkLst>
        </pc:spChg>
        <pc:spChg chg="add mod">
          <ac:chgData name="Paweł Tarkowski" userId="15bb41f3-2ce3-4f34-9a37-52b9ae148bc8" providerId="ADAL" clId="{F9DBD389-EA77-4D48-9DF4-785E4380DFD9}" dt="2020-10-15T07:05:48.849" v="215" actId="1076"/>
          <ac:spMkLst>
            <pc:docMk/>
            <pc:sldMk cId="152858052" sldId="263"/>
            <ac:spMk id="18" creationId="{0741BE46-A70B-4E8C-8DEB-FB45CDEE0838}"/>
          </ac:spMkLst>
        </pc:spChg>
        <pc:spChg chg="del">
          <ac:chgData name="Paweł Tarkowski" userId="15bb41f3-2ce3-4f34-9a37-52b9ae148bc8" providerId="ADAL" clId="{F9DBD389-EA77-4D48-9DF4-785E4380DFD9}" dt="2020-10-08T06:57:32.394" v="139" actId="478"/>
          <ac:spMkLst>
            <pc:docMk/>
            <pc:sldMk cId="152858052" sldId="263"/>
            <ac:spMk id="91" creationId="{60E358E6-8431-43A7-8E61-70CB2F5C4419}"/>
          </ac:spMkLst>
        </pc:spChg>
        <pc:picChg chg="del mod">
          <ac:chgData name="Paweł Tarkowski" userId="15bb41f3-2ce3-4f34-9a37-52b9ae148bc8" providerId="ADAL" clId="{F9DBD389-EA77-4D48-9DF4-785E4380DFD9}" dt="2020-10-15T07:05:28.778" v="211" actId="478"/>
          <ac:picMkLst>
            <pc:docMk/>
            <pc:sldMk cId="152858052" sldId="263"/>
            <ac:picMk id="3" creationId="{BB2F56F4-3766-4892-BF91-A4E36A770F78}"/>
          </ac:picMkLst>
        </pc:picChg>
        <pc:picChg chg="del">
          <ac:chgData name="Paweł Tarkowski" userId="15bb41f3-2ce3-4f34-9a37-52b9ae148bc8" providerId="ADAL" clId="{F9DBD389-EA77-4D48-9DF4-785E4380DFD9}" dt="2020-10-15T07:05:29.440" v="212" actId="478"/>
          <ac:picMkLst>
            <pc:docMk/>
            <pc:sldMk cId="152858052" sldId="263"/>
            <ac:picMk id="4" creationId="{8AF1A0A4-B1FB-4EA3-A41E-4419CD69BBFE}"/>
          </ac:picMkLst>
        </pc:picChg>
        <pc:picChg chg="del">
          <ac:chgData name="Paweł Tarkowski" userId="15bb41f3-2ce3-4f34-9a37-52b9ae148bc8" providerId="ADAL" clId="{F9DBD389-EA77-4D48-9DF4-785E4380DFD9}" dt="2020-10-15T07:05:28.033" v="209" actId="478"/>
          <ac:picMkLst>
            <pc:docMk/>
            <pc:sldMk cId="152858052" sldId="263"/>
            <ac:picMk id="5" creationId="{C7E37BD1-F3D0-42C8-8D08-AA0278317A01}"/>
          </ac:picMkLst>
        </pc:picChg>
        <pc:picChg chg="del">
          <ac:chgData name="Paweł Tarkowski" userId="15bb41f3-2ce3-4f34-9a37-52b9ae148bc8" providerId="ADAL" clId="{F9DBD389-EA77-4D48-9DF4-785E4380DFD9}" dt="2020-10-15T07:05:23.176" v="206" actId="478"/>
          <ac:picMkLst>
            <pc:docMk/>
            <pc:sldMk cId="152858052" sldId="263"/>
            <ac:picMk id="6" creationId="{A904B9C7-A1FB-4F49-B3FC-57954EAAC652}"/>
          </ac:picMkLst>
        </pc:picChg>
        <pc:picChg chg="del">
          <ac:chgData name="Paweł Tarkowski" userId="15bb41f3-2ce3-4f34-9a37-52b9ae148bc8" providerId="ADAL" clId="{F9DBD389-EA77-4D48-9DF4-785E4380DFD9}" dt="2020-10-15T07:05:26.754" v="208" actId="478"/>
          <ac:picMkLst>
            <pc:docMk/>
            <pc:sldMk cId="152858052" sldId="263"/>
            <ac:picMk id="8" creationId="{D70CC53E-E4A4-4CA1-8460-12B4934C964B}"/>
          </ac:picMkLst>
        </pc:picChg>
        <pc:picChg chg="del">
          <ac:chgData name="Paweł Tarkowski" userId="15bb41f3-2ce3-4f34-9a37-52b9ae148bc8" providerId="ADAL" clId="{F9DBD389-EA77-4D48-9DF4-785E4380DFD9}" dt="2020-10-15T07:05:24.088" v="207" actId="478"/>
          <ac:picMkLst>
            <pc:docMk/>
            <pc:sldMk cId="152858052" sldId="263"/>
            <ac:picMk id="10" creationId="{3999EEB2-10E4-4C38-8004-704B3D800CAB}"/>
          </ac:picMkLst>
        </pc:picChg>
        <pc:picChg chg="add mod">
          <ac:chgData name="Paweł Tarkowski" userId="15bb41f3-2ce3-4f34-9a37-52b9ae148bc8" providerId="ADAL" clId="{F9DBD389-EA77-4D48-9DF4-785E4380DFD9}" dt="2020-10-15T07:05:51.611" v="216" actId="1076"/>
          <ac:picMkLst>
            <pc:docMk/>
            <pc:sldMk cId="152858052" sldId="263"/>
            <ac:picMk id="14" creationId="{CDA9FC9B-8ED7-48F7-AB86-635476BA9F54}"/>
          </ac:picMkLst>
        </pc:picChg>
        <pc:picChg chg="add mod">
          <ac:chgData name="Paweł Tarkowski" userId="15bb41f3-2ce3-4f34-9a37-52b9ae148bc8" providerId="ADAL" clId="{F9DBD389-EA77-4D48-9DF4-785E4380DFD9}" dt="2020-10-15T07:05:48.849" v="215" actId="1076"/>
          <ac:picMkLst>
            <pc:docMk/>
            <pc:sldMk cId="152858052" sldId="263"/>
            <ac:picMk id="16" creationId="{6C7C81CB-6891-4025-9BA3-E89946F68E83}"/>
          </ac:picMkLst>
        </pc:picChg>
        <pc:picChg chg="add mod">
          <ac:chgData name="Paweł Tarkowski" userId="15bb41f3-2ce3-4f34-9a37-52b9ae148bc8" providerId="ADAL" clId="{F9DBD389-EA77-4D48-9DF4-785E4380DFD9}" dt="2020-10-15T07:05:48.849" v="215" actId="1076"/>
          <ac:picMkLst>
            <pc:docMk/>
            <pc:sldMk cId="152858052" sldId="263"/>
            <ac:picMk id="17" creationId="{E3560D8E-4553-4287-BC5E-4EDCF5B468A1}"/>
          </ac:picMkLst>
        </pc:picChg>
        <pc:cxnChg chg="mod">
          <ac:chgData name="Paweł Tarkowski" userId="15bb41f3-2ce3-4f34-9a37-52b9ae148bc8" providerId="ADAL" clId="{F9DBD389-EA77-4D48-9DF4-785E4380DFD9}" dt="2020-10-15T07:37:50.242" v="221" actId="14100"/>
          <ac:cxnSpMkLst>
            <pc:docMk/>
            <pc:sldMk cId="152858052" sldId="263"/>
            <ac:cxnSpMk id="67" creationId="{EA5EEA70-34E2-4584-8EE8-00B281CE451F}"/>
          </ac:cxnSpMkLst>
        </pc:cxnChg>
      </pc:sldChg>
      <pc:sldChg chg="addSp delSp modSp add mod">
        <pc:chgData name="Paweł Tarkowski" userId="15bb41f3-2ce3-4f34-9a37-52b9ae148bc8" providerId="ADAL" clId="{F9DBD389-EA77-4D48-9DF4-785E4380DFD9}" dt="2020-10-15T09:42:12.987" v="1244" actId="20577"/>
        <pc:sldMkLst>
          <pc:docMk/>
          <pc:sldMk cId="2599848994" sldId="264"/>
        </pc:sldMkLst>
        <pc:spChg chg="del">
          <ac:chgData name="Paweł Tarkowski" userId="15bb41f3-2ce3-4f34-9a37-52b9ae148bc8" providerId="ADAL" clId="{F9DBD389-EA77-4D48-9DF4-785E4380DFD9}" dt="2020-10-15T07:37:59.183" v="222" actId="478"/>
          <ac:spMkLst>
            <pc:docMk/>
            <pc:sldMk cId="2599848994" sldId="264"/>
            <ac:spMk id="2" creationId="{1F23A5A9-8280-4B5A-B065-C14408F7237B}"/>
          </ac:spMkLst>
        </pc:spChg>
        <pc:spChg chg="add mod">
          <ac:chgData name="Paweł Tarkowski" userId="15bb41f3-2ce3-4f34-9a37-52b9ae148bc8" providerId="ADAL" clId="{F9DBD389-EA77-4D48-9DF4-785E4380DFD9}" dt="2020-10-15T09:42:12.987" v="1244" actId="20577"/>
          <ac:spMkLst>
            <pc:docMk/>
            <pc:sldMk cId="2599848994" sldId="264"/>
            <ac:spMk id="3" creationId="{6FDFDDAE-51CC-48E6-9D86-4086B32204F9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84" creationId="{6AF90C5F-7602-446F-BB3F-AD9C4BEF365A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85" creationId="{12A43A12-D1A9-4B91-BCD3-F0F5069506A2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86" creationId="{4D4AC9EC-78CC-4F7B-B47C-FD6FFF26200B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87" creationId="{0F04F28E-777B-40BD-9988-3A561399FE1A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88" creationId="{A66927E1-A473-441D-AA47-E0A5C2D18572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89" creationId="{F90E3A57-DB05-40E7-924D-10765A01B2AC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90" creationId="{744EAE4C-AD3D-4C0B-B091-C0A1C39FF309}"/>
          </ac:spMkLst>
        </pc:spChg>
        <pc:spChg chg="del">
          <ac:chgData name="Paweł Tarkowski" userId="15bb41f3-2ce3-4f34-9a37-52b9ae148bc8" providerId="ADAL" clId="{F9DBD389-EA77-4D48-9DF4-785E4380DFD9}" dt="2020-10-15T07:38:03.163" v="223" actId="478"/>
          <ac:spMkLst>
            <pc:docMk/>
            <pc:sldMk cId="2599848994" sldId="264"/>
            <ac:spMk id="110" creationId="{78A08768-3EA5-44D0-8F9E-84F1F658902C}"/>
          </ac:spMkLst>
        </pc:sp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7" creationId="{B0C22901-7F46-4BB5-8A3F-08CD5C264282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9" creationId="{CAC2CED6-DE8A-4E74-825B-0161B45BC28A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11" creationId="{118463C9-A4AA-42CB-88A2-F6E71FBD4F30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13" creationId="{27BE9CB3-B3CF-468A-B9A0-ACAAA89F4F9B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15" creationId="{151625FF-47FF-47CB-9FC4-E5BF702357A2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19" creationId="{5D707644-6D00-4692-8A19-FA2A59B590A1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21" creationId="{DB248772-755A-43F3-A28E-250263D8424D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23" creationId="{B037262D-BE62-42E3-857C-F4923BDB3E19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27" creationId="{4DC3D4A7-327B-4249-AD90-36E0D7C07665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29" creationId="{1E64EA54-9C4F-4092-B064-1E4BD9B1EA8C}"/>
          </ac:picMkLst>
        </pc:picChg>
        <pc:picChg chg="del">
          <ac:chgData name="Paweł Tarkowski" userId="15bb41f3-2ce3-4f34-9a37-52b9ae148bc8" providerId="ADAL" clId="{F9DBD389-EA77-4D48-9DF4-785E4380DFD9}" dt="2020-10-15T07:38:03.163" v="223" actId="478"/>
          <ac:picMkLst>
            <pc:docMk/>
            <pc:sldMk cId="2599848994" sldId="264"/>
            <ac:picMk id="31" creationId="{9CC70A6A-5FE3-4A0C-889A-BB5AF99105DD}"/>
          </ac:picMkLst>
        </pc:pic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33" creationId="{BA2C3645-173A-41B8-BD2C-3BB9D84BB15F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37" creationId="{A688D8D1-42A9-420B-AE10-C8A396CBAE5A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40" creationId="{D0A78619-9B10-48F1-96D1-F33A6969844F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43" creationId="{129EF3AF-68AA-423C-B61F-1635D1C8BEF7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46" creationId="{F36E5505-693B-48A0-9584-EA7756B395F8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52" creationId="{99F4D3E7-15F1-4A0A-BE59-EE27AE0C7ACE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55" creationId="{10138FA9-5A91-4247-8D8D-ED9B7FE48BF5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59" creationId="{FDDC1791-4D0E-4EA1-8D25-A0BAC5C03CA7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62" creationId="{FCCFBAAB-4C72-426C-B2A5-8D820758C10F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67" creationId="{EA5EEA70-34E2-4584-8EE8-00B281CE451F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72" creationId="{7509A335-C4A3-4160-BCBD-87254A3CE140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75" creationId="{D8C9A46B-2D13-48F1-A2F4-0AD618749E69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78" creationId="{C19A7378-3E65-4475-93AB-E40F61086041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81" creationId="{CD891703-A70C-49D2-83C5-D867982CF8C2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103" creationId="{C9B3F15F-D75F-41C4-9DE6-627E248DC53A}"/>
          </ac:cxnSpMkLst>
        </pc:cxnChg>
        <pc:cxnChg chg="del mod">
          <ac:chgData name="Paweł Tarkowski" userId="15bb41f3-2ce3-4f34-9a37-52b9ae148bc8" providerId="ADAL" clId="{F9DBD389-EA77-4D48-9DF4-785E4380DFD9}" dt="2020-10-15T07:38:03.163" v="223" actId="478"/>
          <ac:cxnSpMkLst>
            <pc:docMk/>
            <pc:sldMk cId="2599848994" sldId="264"/>
            <ac:cxnSpMk id="106" creationId="{410756B5-A32D-474D-AFF8-3216286E2F5E}"/>
          </ac:cxnSpMkLst>
        </pc:cxnChg>
      </pc:sldChg>
      <pc:sldChg chg="add del">
        <pc:chgData name="Paweł Tarkowski" userId="15bb41f3-2ce3-4f34-9a37-52b9ae148bc8" providerId="ADAL" clId="{F9DBD389-EA77-4D48-9DF4-785E4380DFD9}" dt="2020-10-08T06:59:01.669" v="149" actId="47"/>
        <pc:sldMkLst>
          <pc:docMk/>
          <pc:sldMk cId="3103048322" sldId="264"/>
        </pc:sldMkLst>
      </pc:sldChg>
      <pc:sldChg chg="modSp add mod">
        <pc:chgData name="Paweł Tarkowski" userId="15bb41f3-2ce3-4f34-9a37-52b9ae148bc8" providerId="ADAL" clId="{F9DBD389-EA77-4D48-9DF4-785E4380DFD9}" dt="2020-10-15T08:32:08.845" v="1025" actId="1076"/>
        <pc:sldMkLst>
          <pc:docMk/>
          <pc:sldMk cId="3543042824" sldId="265"/>
        </pc:sldMkLst>
        <pc:spChg chg="mod">
          <ac:chgData name="Paweł Tarkowski" userId="15bb41f3-2ce3-4f34-9a37-52b9ae148bc8" providerId="ADAL" clId="{F9DBD389-EA77-4D48-9DF4-785E4380DFD9}" dt="2020-10-15T08:32:08.845" v="1025" actId="1076"/>
          <ac:spMkLst>
            <pc:docMk/>
            <pc:sldMk cId="3543042824" sldId="265"/>
            <ac:spMk id="3" creationId="{6FDFDDAE-51CC-48E6-9D86-4086B32204F9}"/>
          </ac:spMkLst>
        </pc:spChg>
      </pc:sldChg>
      <pc:sldChg chg="addSp modSp add mod">
        <pc:chgData name="Paweł Tarkowski" userId="15bb41f3-2ce3-4f34-9a37-52b9ae148bc8" providerId="ADAL" clId="{F9DBD389-EA77-4D48-9DF4-785E4380DFD9}" dt="2020-10-16T05:47:37.046" v="1287" actId="1076"/>
        <pc:sldMkLst>
          <pc:docMk/>
          <pc:sldMk cId="1684976658" sldId="266"/>
        </pc:sldMkLst>
        <pc:spChg chg="mod">
          <ac:chgData name="Paweł Tarkowski" userId="15bb41f3-2ce3-4f34-9a37-52b9ae148bc8" providerId="ADAL" clId="{F9DBD389-EA77-4D48-9DF4-785E4380DFD9}" dt="2020-10-16T05:47:37.046" v="1287" actId="1076"/>
          <ac:spMkLst>
            <pc:docMk/>
            <pc:sldMk cId="1684976658" sldId="266"/>
            <ac:spMk id="3" creationId="{6FDFDDAE-51CC-48E6-9D86-4086B32204F9}"/>
          </ac:spMkLst>
        </pc:spChg>
        <pc:picChg chg="add mod">
          <ac:chgData name="Paweł Tarkowski" userId="15bb41f3-2ce3-4f34-9a37-52b9ae148bc8" providerId="ADAL" clId="{F9DBD389-EA77-4D48-9DF4-785E4380DFD9}" dt="2020-10-16T05:47:29.047" v="1285" actId="1076"/>
          <ac:picMkLst>
            <pc:docMk/>
            <pc:sldMk cId="1684976658" sldId="266"/>
            <ac:picMk id="4" creationId="{D93B8E60-56F1-4FB8-92CB-A568AE40CF64}"/>
          </ac:picMkLst>
        </pc:picChg>
        <pc:picChg chg="add mod">
          <ac:chgData name="Paweł Tarkowski" userId="15bb41f3-2ce3-4f34-9a37-52b9ae148bc8" providerId="ADAL" clId="{F9DBD389-EA77-4D48-9DF4-785E4380DFD9}" dt="2020-10-16T05:47:25.925" v="1284" actId="1076"/>
          <ac:picMkLst>
            <pc:docMk/>
            <pc:sldMk cId="1684976658" sldId="266"/>
            <ac:picMk id="6" creationId="{0AC14462-1B09-4774-A8D4-6801C16485B0}"/>
          </ac:picMkLst>
        </pc:picChg>
      </pc:sldChg>
      <pc:sldChg chg="addSp delSp modSp add mod">
        <pc:chgData name="Paweł Tarkowski" userId="15bb41f3-2ce3-4f34-9a37-52b9ae148bc8" providerId="ADAL" clId="{F9DBD389-EA77-4D48-9DF4-785E4380DFD9}" dt="2020-10-16T09:18:39.770" v="1390" actId="1076"/>
        <pc:sldMkLst>
          <pc:docMk/>
          <pc:sldMk cId="1197529498" sldId="267"/>
        </pc:sldMkLst>
        <pc:spChg chg="mod">
          <ac:chgData name="Paweł Tarkowski" userId="15bb41f3-2ce3-4f34-9a37-52b9ae148bc8" providerId="ADAL" clId="{F9DBD389-EA77-4D48-9DF4-785E4380DFD9}" dt="2020-10-16T09:18:39.770" v="1390" actId="1076"/>
          <ac:spMkLst>
            <pc:docMk/>
            <pc:sldMk cId="1197529498" sldId="267"/>
            <ac:spMk id="2" creationId="{C76DCF11-BE46-4FA5-A3D4-5A33623A6811}"/>
          </ac:spMkLst>
        </pc:spChg>
        <pc:spChg chg="del">
          <ac:chgData name="Paweł Tarkowski" userId="15bb41f3-2ce3-4f34-9a37-52b9ae148bc8" providerId="ADAL" clId="{F9DBD389-EA77-4D48-9DF4-785E4380DFD9}" dt="2020-10-16T09:18:27.157" v="1384" actId="478"/>
          <ac:spMkLst>
            <pc:docMk/>
            <pc:sldMk cId="1197529498" sldId="267"/>
            <ac:spMk id="3" creationId="{1E615FCF-A708-47B9-B3FB-5AB8DD7EB11A}"/>
          </ac:spMkLst>
        </pc:spChg>
        <pc:spChg chg="add del mod">
          <ac:chgData name="Paweł Tarkowski" userId="15bb41f3-2ce3-4f34-9a37-52b9ae148bc8" providerId="ADAL" clId="{F9DBD389-EA77-4D48-9DF4-785E4380DFD9}" dt="2020-10-16T09:18:29.518" v="1385" actId="478"/>
          <ac:spMkLst>
            <pc:docMk/>
            <pc:sldMk cId="1197529498" sldId="267"/>
            <ac:spMk id="14" creationId="{1039E7BE-8E18-44F6-A87A-E4CC2924DD71}"/>
          </ac:spMkLst>
        </pc:spChg>
        <pc:spChg chg="del">
          <ac:chgData name="Paweł Tarkowski" userId="15bb41f3-2ce3-4f34-9a37-52b9ae148bc8" providerId="ADAL" clId="{F9DBD389-EA77-4D48-9DF4-785E4380DFD9}" dt="2020-10-16T09:18:31.148" v="1386" actId="478"/>
          <ac:spMkLst>
            <pc:docMk/>
            <pc:sldMk cId="1197529498" sldId="267"/>
            <ac:spMk id="15" creationId="{FD92D18C-60A6-4EF0-B758-554C08356B47}"/>
          </ac:spMkLst>
        </pc:spChg>
      </pc:sldChg>
      <pc:sldChg chg="addSp delSp new del mod">
        <pc:chgData name="Paweł Tarkowski" userId="15bb41f3-2ce3-4f34-9a37-52b9ae148bc8" providerId="ADAL" clId="{F9DBD389-EA77-4D48-9DF4-785E4380DFD9}" dt="2020-10-16T09:17:29.969" v="1357" actId="680"/>
        <pc:sldMkLst>
          <pc:docMk/>
          <pc:sldMk cId="4054285359" sldId="267"/>
        </pc:sldMkLst>
        <pc:spChg chg="add del">
          <ac:chgData name="Paweł Tarkowski" userId="15bb41f3-2ce3-4f34-9a37-52b9ae148bc8" providerId="ADAL" clId="{F9DBD389-EA77-4D48-9DF4-785E4380DFD9}" dt="2020-10-16T09:17:29.410" v="1356" actId="478"/>
          <ac:spMkLst>
            <pc:docMk/>
            <pc:sldMk cId="4054285359" sldId="267"/>
            <ac:spMk id="2" creationId="{CEB073B0-5360-4044-89BB-E75E37200CF1}"/>
          </ac:spMkLst>
        </pc:spChg>
      </pc:sldChg>
    </pc:docChg>
  </pc:docChgLst>
  <pc:docChgLst>
    <pc:chgData name="Paweł Tarkowski" userId="15bb41f3-2ce3-4f34-9a37-52b9ae148bc8" providerId="ADAL" clId="{1A253F27-AEA5-4A88-8B55-5913D50FF20F}"/>
    <pc:docChg chg="undo custSel modSld">
      <pc:chgData name="Paweł Tarkowski" userId="15bb41f3-2ce3-4f34-9a37-52b9ae148bc8" providerId="ADAL" clId="{1A253F27-AEA5-4A88-8B55-5913D50FF20F}" dt="2020-10-23T10:40:47.398" v="81" actId="1076"/>
      <pc:docMkLst>
        <pc:docMk/>
      </pc:docMkLst>
      <pc:sldChg chg="modSp mod">
        <pc:chgData name="Paweł Tarkowski" userId="15bb41f3-2ce3-4f34-9a37-52b9ae148bc8" providerId="ADAL" clId="{1A253F27-AEA5-4A88-8B55-5913D50FF20F}" dt="2020-10-23T10:39:50.623" v="42" actId="20577"/>
        <pc:sldMkLst>
          <pc:docMk/>
          <pc:sldMk cId="3356879190" sldId="256"/>
        </pc:sldMkLst>
        <pc:spChg chg="mod">
          <ac:chgData name="Paweł Tarkowski" userId="15bb41f3-2ce3-4f34-9a37-52b9ae148bc8" providerId="ADAL" clId="{1A253F27-AEA5-4A88-8B55-5913D50FF20F}" dt="2020-10-23T10:39:50.623" v="42" actId="20577"/>
          <ac:spMkLst>
            <pc:docMk/>
            <pc:sldMk cId="3356879190" sldId="256"/>
            <ac:spMk id="3" creationId="{1E615FCF-A708-47B9-B3FB-5AB8DD7EB11A}"/>
          </ac:spMkLst>
        </pc:spChg>
      </pc:sldChg>
      <pc:sldChg chg="addSp modSp mod">
        <pc:chgData name="Paweł Tarkowski" userId="15bb41f3-2ce3-4f34-9a37-52b9ae148bc8" providerId="ADAL" clId="{1A253F27-AEA5-4A88-8B55-5913D50FF20F}" dt="2020-10-23T10:40:47.398" v="81" actId="1076"/>
        <pc:sldMkLst>
          <pc:docMk/>
          <pc:sldMk cId="1197529498" sldId="267"/>
        </pc:sldMkLst>
        <pc:spChg chg="mod">
          <ac:chgData name="Paweł Tarkowski" userId="15bb41f3-2ce3-4f34-9a37-52b9ae148bc8" providerId="ADAL" clId="{1A253F27-AEA5-4A88-8B55-5913D50FF20F}" dt="2020-10-23T10:39:58.981" v="43" actId="1076"/>
          <ac:spMkLst>
            <pc:docMk/>
            <pc:sldMk cId="1197529498" sldId="267"/>
            <ac:spMk id="2" creationId="{C76DCF11-BE46-4FA5-A3D4-5A33623A6811}"/>
          </ac:spMkLst>
        </pc:spChg>
        <pc:spChg chg="add mod">
          <ac:chgData name="Paweł Tarkowski" userId="15bb41f3-2ce3-4f34-9a37-52b9ae148bc8" providerId="ADAL" clId="{1A253F27-AEA5-4A88-8B55-5913D50FF20F}" dt="2020-10-23T10:40:47.398" v="81" actId="1076"/>
          <ac:spMkLst>
            <pc:docMk/>
            <pc:sldMk cId="1197529498" sldId="267"/>
            <ac:spMk id="12" creationId="{2600EBD5-B845-44F4-9696-6CF770F52C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C9AF27-20DE-47E7-AF4B-C32C74068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EE960FC-6C1A-42BE-9549-BD2B9F2E8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8FFEE5-CE1D-4072-ADBD-1BB1FDB0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8586E1-5435-4C08-A69B-98DDDC738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91FA60-F17B-43F6-BE00-7DEF38D3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9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68B331-CCB0-49FA-B8EE-3ACA1956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3DF50C-8975-48F1-95B7-9F8931283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6FD5B4-DD84-469B-AD24-5A5540CF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B14744-E6CB-4401-A70E-2A21231A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0E7C83-04A5-4858-8D6B-AD6EDAA7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42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7C7113E-74D8-4CD7-9810-FE5ED7AA8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BC2B322-C168-4E68-A2C7-72544C6F9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CA5DA4-A1B2-4D94-BA2A-E6D9ACAD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CEF345-A27B-4934-84FC-377E9BDF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43B2CF-9123-4A6F-8C32-8A4D5A99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20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4D526C-F872-4F7C-BDF8-468945786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C2A888-D7B9-4651-AF1D-584BAB2F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8EEBA7-69B7-483B-974E-7FC9E2C5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0CCA7D-E124-4623-AE71-A6CD9A2B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B146E5-03F2-4F82-98C1-6FEE7B88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17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0159D3-CE4F-4CBF-8DF1-FAD02E5C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76FCD3-2E0F-463F-BE64-7264AA083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29CCD0-4029-437D-A14D-0E001303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12EDB4-23FB-4D1B-8303-0B5F6BC9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96ACFC-03FF-4FB3-9984-39563B5B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288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A118F-000B-4B68-B4D5-AE0B989B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DD113A-58D7-475E-AD20-88637B770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BA3C38-C000-4019-9930-20E1F773D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002CF9-D5BF-4FDE-92FF-C3ECF89C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203A50-1966-491E-97B3-8BBD6696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7D6A48-8BB2-4E16-BB09-E9D10E7E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8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7C366E-29DB-46D2-9B20-A20B7E7E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800C66-ADFF-4915-80F9-DFA86938B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7D227B-B687-4C36-9207-25C525548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AA766A7-1233-45DB-AE46-5DDA41E77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9C6A9FC-3B57-4A59-881D-D888B526D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7548D3F-3138-4D20-BF43-ED83EA13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331F564-C9C5-4F53-A6BF-773884C6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B7716C0-1180-4791-8002-46F86B6D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90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4DE260-679B-4962-AC8A-B9E7C3B4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36FEF30-8DB1-47C0-9A2A-C2F1F750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AC7F92-2D4F-4612-B318-DEC3F462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B333FAD-2248-432C-8365-3D44DBBF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65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F12C381-C74D-4271-A52D-9BF5E36B4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A48FDDE-7C82-4D7F-B2B6-1850E969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731224-E6A4-480F-A1D1-25189644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69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CA167A-B1FD-47F2-87F1-F5B9B999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8BEC4-C28C-4A29-83E3-2AB949788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01C2338-0B64-42D0-B320-C6946247F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E985A9-2640-44C9-8DE7-9C9B4CE3B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51A6A6D-FB8A-49D3-A751-20240779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336FFE-779A-41AD-A3F0-1CFAD884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43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049241-F1AF-4A32-9497-71A78938A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ED71E2D-D6E6-45E0-9E42-9E0C20C27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CD68B73-38F1-4D91-B89C-0A1D1D31A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0F92CD-8EED-439C-941C-748223E3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75B362-22B3-4283-A9D9-E3BE0078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B6EA5D-1A15-49A9-A084-F8943D93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5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E1BF654-96B7-44A8-9CA2-CBD3501AB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A91885-A375-490E-A7A3-33D565A91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359BB0-0979-42D5-A996-A8B872FF0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1036-C180-45DC-BF3A-56DE2A4613C9}" type="datetimeFigureOut">
              <a:rPr lang="pl-PL" smtClean="0"/>
              <a:t>2020-10-23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797C1A-70B6-4D17-952C-371F65815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9F5289-491E-4AE5-ACEB-8C54DA90B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3FDE-11F8-4FEF-B713-C0529BC51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07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18" Type="http://schemas.openxmlformats.org/officeDocument/2006/relationships/image" Target="../media/image23.png"/><Relationship Id="rId26" Type="http://schemas.openxmlformats.org/officeDocument/2006/relationships/image" Target="../media/image6.png"/><Relationship Id="rId3" Type="http://schemas.openxmlformats.org/officeDocument/2006/relationships/image" Target="../media/image8.svg"/><Relationship Id="rId21" Type="http://schemas.openxmlformats.org/officeDocument/2006/relationships/image" Target="../media/image26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5" Type="http://schemas.openxmlformats.org/officeDocument/2006/relationships/image" Target="../media/image5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24" Type="http://schemas.openxmlformats.org/officeDocument/2006/relationships/image" Target="../media/image1.pn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23" Type="http://schemas.openxmlformats.org/officeDocument/2006/relationships/image" Target="../media/image28.svg"/><Relationship Id="rId10" Type="http://schemas.openxmlformats.org/officeDocument/2006/relationships/image" Target="../media/image15.png"/><Relationship Id="rId19" Type="http://schemas.openxmlformats.org/officeDocument/2006/relationships/image" Target="../media/image24.sv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18" Type="http://schemas.openxmlformats.org/officeDocument/2006/relationships/image" Target="../media/image23.png"/><Relationship Id="rId26" Type="http://schemas.openxmlformats.org/officeDocument/2006/relationships/image" Target="../media/image6.png"/><Relationship Id="rId3" Type="http://schemas.openxmlformats.org/officeDocument/2006/relationships/image" Target="../media/image8.svg"/><Relationship Id="rId21" Type="http://schemas.openxmlformats.org/officeDocument/2006/relationships/image" Target="../media/image26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5" Type="http://schemas.openxmlformats.org/officeDocument/2006/relationships/image" Target="../media/image5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24" Type="http://schemas.openxmlformats.org/officeDocument/2006/relationships/image" Target="../media/image1.pn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23" Type="http://schemas.openxmlformats.org/officeDocument/2006/relationships/image" Target="../media/image28.svg"/><Relationship Id="rId10" Type="http://schemas.openxmlformats.org/officeDocument/2006/relationships/image" Target="../media/image15.png"/><Relationship Id="rId19" Type="http://schemas.openxmlformats.org/officeDocument/2006/relationships/image" Target="../media/image24.sv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svg"/><Relationship Id="rId21" Type="http://schemas.openxmlformats.org/officeDocument/2006/relationships/image" Target="../media/image26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5" Type="http://schemas.openxmlformats.org/officeDocument/2006/relationships/image" Target="../media/image30.sv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24" Type="http://schemas.openxmlformats.org/officeDocument/2006/relationships/image" Target="../media/image29.pn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23" Type="http://schemas.openxmlformats.org/officeDocument/2006/relationships/image" Target="../media/image28.svg"/><Relationship Id="rId28" Type="http://schemas.openxmlformats.org/officeDocument/2006/relationships/image" Target="../media/image33.png"/><Relationship Id="rId10" Type="http://schemas.openxmlformats.org/officeDocument/2006/relationships/image" Target="../media/image15.png"/><Relationship Id="rId19" Type="http://schemas.openxmlformats.org/officeDocument/2006/relationships/image" Target="../media/image24.sv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FD92D18C-60A6-4EF0-B758-554C08356B47}"/>
              </a:ext>
            </a:extLst>
          </p:cNvPr>
          <p:cNvSpPr/>
          <p:nvPr/>
        </p:nvSpPr>
        <p:spPr>
          <a:xfrm>
            <a:off x="933449" y="1030288"/>
            <a:ext cx="10067925" cy="2398712"/>
          </a:xfrm>
          <a:prstGeom prst="roundRect">
            <a:avLst>
              <a:gd name="adj" fmla="val 1927"/>
            </a:avLst>
          </a:prstGeom>
          <a:solidFill>
            <a:schemeClr val="accent5">
              <a:alpha val="18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6DCF11-BE46-4FA5-A3D4-5A33623A68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+mn-lt"/>
              </a:rPr>
              <a:t>CRIS i repozytorium, kompleksowa informacja o potencjale badawczym polskich naukowców z obszaru medycyny, farmacji i nauk o zdrowiu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E615FCF-A708-47B9-B3FB-5AB8DD7EB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0650" y="4295955"/>
            <a:ext cx="6870700" cy="473076"/>
          </a:xfrm>
        </p:spPr>
        <p:txBody>
          <a:bodyPr>
            <a:normAutofit/>
          </a:bodyPr>
          <a:lstStyle/>
          <a:p>
            <a:r>
              <a:rPr lang="pl-PL" sz="2000" dirty="0"/>
              <a:t>Paweł Tarkowski, Anna Ajdukiewicz-Tarkowska, Irmina Utrata</a:t>
            </a:r>
          </a:p>
        </p:txBody>
      </p:sp>
      <p:pic>
        <p:nvPicPr>
          <p:cNvPr id="5" name="Grafika 11">
            <a:extLst>
              <a:ext uri="{FF2B5EF4-FFF2-40B4-BE49-F238E27FC236}">
                <a16:creationId xmlns:a16="http://schemas.microsoft.com/office/drawing/2014/main" id="{C7CDD258-40DF-4846-8DE4-4F665C793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6" y="6189276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11">
            <a:extLst>
              <a:ext uri="{FF2B5EF4-FFF2-40B4-BE49-F238E27FC236}">
                <a16:creationId xmlns:a16="http://schemas.microsoft.com/office/drawing/2014/main" id="{E952293F-E334-46BD-A5E1-8436B15D5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20"/>
          <a:stretch>
            <a:fillRect/>
          </a:stretch>
        </p:blipFill>
        <p:spPr bwMode="auto">
          <a:xfrm>
            <a:off x="323926" y="6082914"/>
            <a:ext cx="1585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a 13">
            <a:extLst>
              <a:ext uri="{FF2B5EF4-FFF2-40B4-BE49-F238E27FC236}">
                <a16:creationId xmlns:a16="http://schemas.microsoft.com/office/drawing/2014/main" id="{0D0EF531-298B-4491-AF9A-F986A27C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548" y="6168606"/>
            <a:ext cx="2292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">
            <a:extLst>
              <a:ext uri="{FF2B5EF4-FFF2-40B4-BE49-F238E27FC236}">
                <a16:creationId xmlns:a16="http://schemas.microsoft.com/office/drawing/2014/main" id="{0A1DE94F-3D35-4F87-A222-FF8140D22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4" y="25786"/>
            <a:ext cx="74279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rostokąt 18">
            <a:extLst>
              <a:ext uri="{FF2B5EF4-FFF2-40B4-BE49-F238E27FC236}">
                <a16:creationId xmlns:a16="http://schemas.microsoft.com/office/drawing/2014/main" id="{18E143FF-5434-429D-A168-BE3C636BF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50950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pic>
        <p:nvPicPr>
          <p:cNvPr id="4" name="Grafika 14">
            <a:extLst>
              <a:ext uri="{FF2B5EF4-FFF2-40B4-BE49-F238E27FC236}">
                <a16:creationId xmlns:a16="http://schemas.microsoft.com/office/drawing/2014/main" id="{CB1E1E0F-7FF5-48E1-9951-8580B9F9D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76619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a 15">
            <a:extLst>
              <a:ext uri="{FF2B5EF4-FFF2-40B4-BE49-F238E27FC236}">
                <a16:creationId xmlns:a16="http://schemas.microsoft.com/office/drawing/2014/main" id="{D135B4A6-C86A-46CA-A393-BE8732110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76619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18">
            <a:extLst>
              <a:ext uri="{FF2B5EF4-FFF2-40B4-BE49-F238E27FC236}">
                <a16:creationId xmlns:a16="http://schemas.microsoft.com/office/drawing/2014/main" id="{39187414-9F68-440C-835A-302B85CE3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75044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B6760AD-12BC-48CB-8C18-8961E5015B4E}"/>
              </a:ext>
            </a:extLst>
          </p:cNvPr>
          <p:cNvSpPr txBox="1"/>
          <p:nvPr/>
        </p:nvSpPr>
        <p:spPr>
          <a:xfrm>
            <a:off x="9983787" y="5284481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CC-BY-SA 4.0</a:t>
            </a:r>
          </a:p>
        </p:txBody>
      </p:sp>
      <p:sp>
        <p:nvSpPr>
          <p:cNvPr id="14" name="Podtytuł 2">
            <a:extLst>
              <a:ext uri="{FF2B5EF4-FFF2-40B4-BE49-F238E27FC236}">
                <a16:creationId xmlns:a16="http://schemas.microsoft.com/office/drawing/2014/main" id="{08573C4F-2628-499D-AF4F-A49ED39FE3D3}"/>
              </a:ext>
            </a:extLst>
          </p:cNvPr>
          <p:cNvSpPr txBox="1">
            <a:spLocks/>
          </p:cNvSpPr>
          <p:nvPr/>
        </p:nvSpPr>
        <p:spPr>
          <a:xfrm>
            <a:off x="2660650" y="4891178"/>
            <a:ext cx="6870700" cy="47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Warszawski Uniwersytet Medyczny</a:t>
            </a:r>
          </a:p>
        </p:txBody>
      </p:sp>
    </p:spTree>
    <p:extLst>
      <p:ext uri="{BB962C8B-B14F-4D97-AF65-F5344CB8AC3E}">
        <p14:creationId xmlns:p14="http://schemas.microsoft.com/office/powerpoint/2010/main" val="335687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: zaokrąglone rogi 31">
            <a:extLst>
              <a:ext uri="{FF2B5EF4-FFF2-40B4-BE49-F238E27FC236}">
                <a16:creationId xmlns:a16="http://schemas.microsoft.com/office/drawing/2014/main" id="{5C0740E7-A5DC-4A4D-ADA1-BA407D2F970D}"/>
              </a:ext>
            </a:extLst>
          </p:cNvPr>
          <p:cNvSpPr/>
          <p:nvPr/>
        </p:nvSpPr>
        <p:spPr>
          <a:xfrm>
            <a:off x="648929" y="679836"/>
            <a:ext cx="10677832" cy="5403078"/>
          </a:xfrm>
          <a:prstGeom prst="roundRect">
            <a:avLst>
              <a:gd name="adj" fmla="val 1927"/>
            </a:avLst>
          </a:prstGeom>
          <a:solidFill>
            <a:schemeClr val="accent5">
              <a:alpha val="18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Grafika 6" descr="Burza mózgów">
            <a:extLst>
              <a:ext uri="{FF2B5EF4-FFF2-40B4-BE49-F238E27FC236}">
                <a16:creationId xmlns:a16="http://schemas.microsoft.com/office/drawing/2014/main" id="{B0C22901-7F46-4BB5-8A3F-08CD5C264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1163" y="2878950"/>
            <a:ext cx="914400" cy="914400"/>
          </a:xfrm>
          <a:prstGeom prst="rect">
            <a:avLst/>
          </a:prstGeom>
        </p:spPr>
      </p:pic>
      <p:pic>
        <p:nvPicPr>
          <p:cNvPr id="9" name="Grafika 8" descr="Kolba">
            <a:extLst>
              <a:ext uri="{FF2B5EF4-FFF2-40B4-BE49-F238E27FC236}">
                <a16:creationId xmlns:a16="http://schemas.microsoft.com/office/drawing/2014/main" id="{CAC2CED6-DE8A-4E74-825B-0161B45BC28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2801" y="3625127"/>
            <a:ext cx="914400" cy="914400"/>
          </a:xfrm>
          <a:prstGeom prst="rect">
            <a:avLst/>
          </a:prstGeom>
        </p:spPr>
      </p:pic>
      <p:pic>
        <p:nvPicPr>
          <p:cNvPr id="11" name="Grafika 10" descr="Nerw">
            <a:extLst>
              <a:ext uri="{FF2B5EF4-FFF2-40B4-BE49-F238E27FC236}">
                <a16:creationId xmlns:a16="http://schemas.microsoft.com/office/drawing/2014/main" id="{118463C9-A4AA-42CB-88A2-F6E71FBD4F3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89146" y="4052331"/>
            <a:ext cx="914400" cy="914400"/>
          </a:xfrm>
          <a:prstGeom prst="rect">
            <a:avLst/>
          </a:prstGeom>
        </p:spPr>
      </p:pic>
      <p:pic>
        <p:nvPicPr>
          <p:cNvPr id="13" name="Grafika 12" descr="Statystyki">
            <a:extLst>
              <a:ext uri="{FF2B5EF4-FFF2-40B4-BE49-F238E27FC236}">
                <a16:creationId xmlns:a16="http://schemas.microsoft.com/office/drawing/2014/main" id="{27BE9CB3-B3CF-468A-B9A0-ACAAA89F4F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33600" y="954900"/>
            <a:ext cx="914400" cy="914400"/>
          </a:xfrm>
          <a:prstGeom prst="rect">
            <a:avLst/>
          </a:prstGeom>
        </p:spPr>
      </p:pic>
      <p:pic>
        <p:nvPicPr>
          <p:cNvPr id="15" name="Grafika 14" descr="Tabela">
            <a:extLst>
              <a:ext uri="{FF2B5EF4-FFF2-40B4-BE49-F238E27FC236}">
                <a16:creationId xmlns:a16="http://schemas.microsoft.com/office/drawing/2014/main" id="{151625FF-47FF-47CB-9FC4-E5BF702357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6525" y="1412100"/>
            <a:ext cx="914400" cy="914400"/>
          </a:xfrm>
          <a:prstGeom prst="rect">
            <a:avLst/>
          </a:prstGeom>
        </p:spPr>
      </p:pic>
      <p:pic>
        <p:nvPicPr>
          <p:cNvPr id="19" name="Grafika 18" descr="Probówki">
            <a:extLst>
              <a:ext uri="{FF2B5EF4-FFF2-40B4-BE49-F238E27FC236}">
                <a16:creationId xmlns:a16="http://schemas.microsoft.com/office/drawing/2014/main" id="{5D707644-6D00-4692-8A19-FA2A59B590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44065" y="1075730"/>
            <a:ext cx="914399" cy="914399"/>
          </a:xfrm>
          <a:prstGeom prst="rect">
            <a:avLst/>
          </a:prstGeom>
        </p:spPr>
      </p:pic>
      <p:pic>
        <p:nvPicPr>
          <p:cNvPr id="21" name="Grafika 20" descr="Mikroskop">
            <a:extLst>
              <a:ext uri="{FF2B5EF4-FFF2-40B4-BE49-F238E27FC236}">
                <a16:creationId xmlns:a16="http://schemas.microsoft.com/office/drawing/2014/main" id="{DB248772-755A-43F3-A28E-250263D842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15201" y="775086"/>
            <a:ext cx="914400" cy="914400"/>
          </a:xfrm>
          <a:prstGeom prst="rect">
            <a:avLst/>
          </a:prstGeom>
        </p:spPr>
      </p:pic>
      <p:pic>
        <p:nvPicPr>
          <p:cNvPr id="23" name="Grafika 22" descr="Kontrakt">
            <a:extLst>
              <a:ext uri="{FF2B5EF4-FFF2-40B4-BE49-F238E27FC236}">
                <a16:creationId xmlns:a16="http://schemas.microsoft.com/office/drawing/2014/main" id="{B037262D-BE62-42E3-857C-F4923BDB3E1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219200" y="2981325"/>
            <a:ext cx="914400" cy="914400"/>
          </a:xfrm>
          <a:prstGeom prst="rect">
            <a:avLst/>
          </a:prstGeom>
        </p:spPr>
      </p:pic>
      <p:pic>
        <p:nvPicPr>
          <p:cNvPr id="27" name="Grafika 26" descr="Ilustrator">
            <a:extLst>
              <a:ext uri="{FF2B5EF4-FFF2-40B4-BE49-F238E27FC236}">
                <a16:creationId xmlns:a16="http://schemas.microsoft.com/office/drawing/2014/main" id="{4DC3D4A7-327B-4249-AD90-36E0D7C0766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991600" y="1964550"/>
            <a:ext cx="914400" cy="914400"/>
          </a:xfrm>
          <a:prstGeom prst="rect">
            <a:avLst/>
          </a:prstGeom>
        </p:spPr>
      </p:pic>
      <p:pic>
        <p:nvPicPr>
          <p:cNvPr id="29" name="Grafika 28" descr="Dokument">
            <a:extLst>
              <a:ext uri="{FF2B5EF4-FFF2-40B4-BE49-F238E27FC236}">
                <a16:creationId xmlns:a16="http://schemas.microsoft.com/office/drawing/2014/main" id="{1E64EA54-9C4F-4092-B064-1E4BD9B1EA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324849" y="4815450"/>
            <a:ext cx="914400" cy="914400"/>
          </a:xfrm>
          <a:prstGeom prst="rect">
            <a:avLst/>
          </a:prstGeom>
        </p:spPr>
      </p:pic>
      <p:pic>
        <p:nvPicPr>
          <p:cNvPr id="31" name="Grafika 30" descr="Otwarta książka">
            <a:extLst>
              <a:ext uri="{FF2B5EF4-FFF2-40B4-BE49-F238E27FC236}">
                <a16:creationId xmlns:a16="http://schemas.microsoft.com/office/drawing/2014/main" id="{9CC70A6A-5FE3-4A0C-889A-BB5AF99105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562847" y="4278486"/>
            <a:ext cx="914400" cy="9144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A2C3645-173A-41B8-BD2C-3BB9D84BB15F}"/>
              </a:ext>
            </a:extLst>
          </p:cNvPr>
          <p:cNvCxnSpPr>
            <a:cxnSpLocks/>
            <a:stCxn id="7" idx="0"/>
            <a:endCxn id="19" idx="2"/>
          </p:cNvCxnSpPr>
          <p:nvPr/>
        </p:nvCxnSpPr>
        <p:spPr>
          <a:xfrm flipH="1" flipV="1">
            <a:off x="5401265" y="1990129"/>
            <a:ext cx="547098" cy="8888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A688D8D1-42A9-420B-AE10-C8A396CBAE5A}"/>
              </a:ext>
            </a:extLst>
          </p:cNvPr>
          <p:cNvCxnSpPr>
            <a:cxnSpLocks/>
            <a:stCxn id="7" idx="1"/>
            <a:endCxn id="15" idx="2"/>
          </p:cNvCxnSpPr>
          <p:nvPr/>
        </p:nvCxnSpPr>
        <p:spPr>
          <a:xfrm flipH="1" flipV="1">
            <a:off x="3133725" y="2326500"/>
            <a:ext cx="2357438" cy="10096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0A78619-9B10-48F1-96D1-F33A6969844F}"/>
              </a:ext>
            </a:extLst>
          </p:cNvPr>
          <p:cNvCxnSpPr>
            <a:cxnSpLocks/>
            <a:stCxn id="7" idx="1"/>
            <a:endCxn id="23" idx="3"/>
          </p:cNvCxnSpPr>
          <p:nvPr/>
        </p:nvCxnSpPr>
        <p:spPr>
          <a:xfrm flipH="1">
            <a:off x="2133600" y="3336150"/>
            <a:ext cx="3357563" cy="1023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129EF3AF-68AA-423C-B61F-1635D1C8BEF7}"/>
              </a:ext>
            </a:extLst>
          </p:cNvPr>
          <p:cNvCxnSpPr>
            <a:cxnSpLocks/>
            <a:stCxn id="23" idx="3"/>
            <a:endCxn id="11" idx="0"/>
          </p:cNvCxnSpPr>
          <p:nvPr/>
        </p:nvCxnSpPr>
        <p:spPr>
          <a:xfrm>
            <a:off x="2133600" y="3438525"/>
            <a:ext cx="2712746" cy="6138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>
            <a:extLst>
              <a:ext uri="{FF2B5EF4-FFF2-40B4-BE49-F238E27FC236}">
                <a16:creationId xmlns:a16="http://schemas.microsoft.com/office/drawing/2014/main" id="{F36E5505-693B-48A0-9584-EA7756B395F8}"/>
              </a:ext>
            </a:extLst>
          </p:cNvPr>
          <p:cNvCxnSpPr>
            <a:cxnSpLocks/>
            <a:stCxn id="21" idx="2"/>
            <a:endCxn id="7" idx="0"/>
          </p:cNvCxnSpPr>
          <p:nvPr/>
        </p:nvCxnSpPr>
        <p:spPr>
          <a:xfrm flipH="1">
            <a:off x="5948363" y="1689486"/>
            <a:ext cx="1824038" cy="11894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99F4D3E7-15F1-4A0A-BE59-EE27AE0C7ACE}"/>
              </a:ext>
            </a:extLst>
          </p:cNvPr>
          <p:cNvCxnSpPr>
            <a:cxnSpLocks/>
            <a:stCxn id="27" idx="1"/>
            <a:endCxn id="7" idx="3"/>
          </p:cNvCxnSpPr>
          <p:nvPr/>
        </p:nvCxnSpPr>
        <p:spPr>
          <a:xfrm flipH="1">
            <a:off x="6405563" y="2421750"/>
            <a:ext cx="2586037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10138FA9-5A91-4247-8D8D-ED9B7FE48BF5}"/>
              </a:ext>
            </a:extLst>
          </p:cNvPr>
          <p:cNvCxnSpPr>
            <a:cxnSpLocks/>
            <a:stCxn id="31" idx="0"/>
            <a:endCxn id="7" idx="3"/>
          </p:cNvCxnSpPr>
          <p:nvPr/>
        </p:nvCxnSpPr>
        <p:spPr>
          <a:xfrm flipH="1" flipV="1">
            <a:off x="6405563" y="3336150"/>
            <a:ext cx="1614484" cy="9423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>
            <a:extLst>
              <a:ext uri="{FF2B5EF4-FFF2-40B4-BE49-F238E27FC236}">
                <a16:creationId xmlns:a16="http://schemas.microsoft.com/office/drawing/2014/main" id="{FDDC1791-4D0E-4EA1-8D25-A0BAC5C03CA7}"/>
              </a:ext>
            </a:extLst>
          </p:cNvPr>
          <p:cNvCxnSpPr>
            <a:cxnSpLocks/>
            <a:stCxn id="31" idx="0"/>
            <a:endCxn id="27" idx="2"/>
          </p:cNvCxnSpPr>
          <p:nvPr/>
        </p:nvCxnSpPr>
        <p:spPr>
          <a:xfrm flipV="1">
            <a:off x="8020047" y="2878950"/>
            <a:ext cx="1428753" cy="13995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>
            <a:extLst>
              <a:ext uri="{FF2B5EF4-FFF2-40B4-BE49-F238E27FC236}">
                <a16:creationId xmlns:a16="http://schemas.microsoft.com/office/drawing/2014/main" id="{FCCFBAAB-4C72-426C-B2A5-8D820758C10F}"/>
              </a:ext>
            </a:extLst>
          </p:cNvPr>
          <p:cNvCxnSpPr>
            <a:cxnSpLocks/>
            <a:stCxn id="11" idx="3"/>
            <a:endCxn id="31" idx="1"/>
          </p:cNvCxnSpPr>
          <p:nvPr/>
        </p:nvCxnSpPr>
        <p:spPr>
          <a:xfrm>
            <a:off x="5303546" y="4509531"/>
            <a:ext cx="2259301" cy="2261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EA5EEA70-34E2-4584-8EE8-00B281CE451F}"/>
              </a:ext>
            </a:extLst>
          </p:cNvPr>
          <p:cNvCxnSpPr>
            <a:cxnSpLocks/>
          </p:cNvCxnSpPr>
          <p:nvPr/>
        </p:nvCxnSpPr>
        <p:spPr>
          <a:xfrm flipH="1">
            <a:off x="4846346" y="1232286"/>
            <a:ext cx="2459904" cy="2884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>
            <a:extLst>
              <a:ext uri="{FF2B5EF4-FFF2-40B4-BE49-F238E27FC236}">
                <a16:creationId xmlns:a16="http://schemas.microsoft.com/office/drawing/2014/main" id="{7509A335-C4A3-4160-BCBD-87254A3CE140}"/>
              </a:ext>
            </a:extLst>
          </p:cNvPr>
          <p:cNvCxnSpPr>
            <a:cxnSpLocks/>
            <a:stCxn id="21" idx="1"/>
            <a:endCxn id="15" idx="3"/>
          </p:cNvCxnSpPr>
          <p:nvPr/>
        </p:nvCxnSpPr>
        <p:spPr>
          <a:xfrm flipH="1">
            <a:off x="3590925" y="1232286"/>
            <a:ext cx="3724276" cy="6370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>
            <a:extLst>
              <a:ext uri="{FF2B5EF4-FFF2-40B4-BE49-F238E27FC236}">
                <a16:creationId xmlns:a16="http://schemas.microsoft.com/office/drawing/2014/main" id="{D8C9A46B-2D13-48F1-A2F4-0AD618749E69}"/>
              </a:ext>
            </a:extLst>
          </p:cNvPr>
          <p:cNvCxnSpPr>
            <a:cxnSpLocks/>
            <a:stCxn id="15" idx="2"/>
            <a:endCxn id="11" idx="0"/>
          </p:cNvCxnSpPr>
          <p:nvPr/>
        </p:nvCxnSpPr>
        <p:spPr>
          <a:xfrm>
            <a:off x="3133725" y="2326500"/>
            <a:ext cx="1712621" cy="17258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>
            <a:extLst>
              <a:ext uri="{FF2B5EF4-FFF2-40B4-BE49-F238E27FC236}">
                <a16:creationId xmlns:a16="http://schemas.microsoft.com/office/drawing/2014/main" id="{C19A7378-3E65-4475-93AB-E40F61086041}"/>
              </a:ext>
            </a:extLst>
          </p:cNvPr>
          <p:cNvCxnSpPr>
            <a:cxnSpLocks/>
            <a:stCxn id="27" idx="1"/>
            <a:endCxn id="15" idx="3"/>
          </p:cNvCxnSpPr>
          <p:nvPr/>
        </p:nvCxnSpPr>
        <p:spPr>
          <a:xfrm flipH="1" flipV="1">
            <a:off x="3590925" y="1869300"/>
            <a:ext cx="5400675" cy="5524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ze strzałką 80">
            <a:extLst>
              <a:ext uri="{FF2B5EF4-FFF2-40B4-BE49-F238E27FC236}">
                <a16:creationId xmlns:a16="http://schemas.microsoft.com/office/drawing/2014/main" id="{CD891703-A70C-49D2-83C5-D867982CF8C2}"/>
              </a:ext>
            </a:extLst>
          </p:cNvPr>
          <p:cNvCxnSpPr>
            <a:cxnSpLocks/>
            <a:stCxn id="19" idx="2"/>
            <a:endCxn id="23" idx="3"/>
          </p:cNvCxnSpPr>
          <p:nvPr/>
        </p:nvCxnSpPr>
        <p:spPr>
          <a:xfrm flipH="1">
            <a:off x="2133600" y="1990129"/>
            <a:ext cx="3267665" cy="14483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>
            <a:extLst>
              <a:ext uri="{FF2B5EF4-FFF2-40B4-BE49-F238E27FC236}">
                <a16:creationId xmlns:a16="http://schemas.microsoft.com/office/drawing/2014/main" id="{6AF90C5F-7602-446F-BB3F-AD9C4BEF365A}"/>
              </a:ext>
            </a:extLst>
          </p:cNvPr>
          <p:cNvSpPr txBox="1"/>
          <p:nvPr/>
        </p:nvSpPr>
        <p:spPr>
          <a:xfrm>
            <a:off x="3593807" y="4576630"/>
            <a:ext cx="113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>
                    <a:lumMod val="75000"/>
                  </a:schemeClr>
                </a:solidFill>
              </a:rPr>
              <a:t>badanie</a:t>
            </a:r>
          </a:p>
        </p:txBody>
      </p:sp>
      <p:sp>
        <p:nvSpPr>
          <p:cNvPr id="85" name="pole tekstowe 84">
            <a:extLst>
              <a:ext uri="{FF2B5EF4-FFF2-40B4-BE49-F238E27FC236}">
                <a16:creationId xmlns:a16="http://schemas.microsoft.com/office/drawing/2014/main" id="{12A43A12-D1A9-4B91-BCD3-F0F5069506A2}"/>
              </a:ext>
            </a:extLst>
          </p:cNvPr>
          <p:cNvSpPr txBox="1"/>
          <p:nvPr/>
        </p:nvSpPr>
        <p:spPr>
          <a:xfrm>
            <a:off x="2075768" y="1743759"/>
            <a:ext cx="113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Dane badawcze</a:t>
            </a:r>
          </a:p>
        </p:txBody>
      </p:sp>
      <p:sp>
        <p:nvSpPr>
          <p:cNvPr id="86" name="pole tekstowe 85">
            <a:extLst>
              <a:ext uri="{FF2B5EF4-FFF2-40B4-BE49-F238E27FC236}">
                <a16:creationId xmlns:a16="http://schemas.microsoft.com/office/drawing/2014/main" id="{4D4AC9EC-78CC-4F7B-B47C-FD6FFF26200B}"/>
              </a:ext>
            </a:extLst>
          </p:cNvPr>
          <p:cNvSpPr txBox="1"/>
          <p:nvPr/>
        </p:nvSpPr>
        <p:spPr>
          <a:xfrm>
            <a:off x="4744719" y="751492"/>
            <a:ext cx="126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laboratoria</a:t>
            </a:r>
          </a:p>
        </p:txBody>
      </p:sp>
      <p:sp>
        <p:nvSpPr>
          <p:cNvPr id="87" name="pole tekstowe 86">
            <a:extLst>
              <a:ext uri="{FF2B5EF4-FFF2-40B4-BE49-F238E27FC236}">
                <a16:creationId xmlns:a16="http://schemas.microsoft.com/office/drawing/2014/main" id="{0F04F28E-777B-40BD-9988-3A561399FE1A}"/>
              </a:ext>
            </a:extLst>
          </p:cNvPr>
          <p:cNvSpPr txBox="1"/>
          <p:nvPr/>
        </p:nvSpPr>
        <p:spPr>
          <a:xfrm>
            <a:off x="7934327" y="852268"/>
            <a:ext cx="126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aparatura</a:t>
            </a:r>
          </a:p>
        </p:txBody>
      </p: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A66927E1-A473-441D-AA47-E0A5C2D18572}"/>
              </a:ext>
            </a:extLst>
          </p:cNvPr>
          <p:cNvSpPr txBox="1"/>
          <p:nvPr/>
        </p:nvSpPr>
        <p:spPr>
          <a:xfrm>
            <a:off x="1116882" y="3845094"/>
            <a:ext cx="113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patenty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90E3A57-DB05-40E7-924D-10765A01B2AC}"/>
              </a:ext>
            </a:extLst>
          </p:cNvPr>
          <p:cNvSpPr txBox="1"/>
          <p:nvPr/>
        </p:nvSpPr>
        <p:spPr>
          <a:xfrm>
            <a:off x="9842727" y="2205424"/>
            <a:ext cx="104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projekty</a:t>
            </a:r>
          </a:p>
        </p:txBody>
      </p:sp>
      <p:sp>
        <p:nvSpPr>
          <p:cNvPr id="90" name="pole tekstowe 89">
            <a:extLst>
              <a:ext uri="{FF2B5EF4-FFF2-40B4-BE49-F238E27FC236}">
                <a16:creationId xmlns:a16="http://schemas.microsoft.com/office/drawing/2014/main" id="{744EAE4C-AD3D-4C0B-B091-C0A1C39FF309}"/>
              </a:ext>
            </a:extLst>
          </p:cNvPr>
          <p:cNvSpPr txBox="1"/>
          <p:nvPr/>
        </p:nvSpPr>
        <p:spPr>
          <a:xfrm>
            <a:off x="8570456" y="4500994"/>
            <a:ext cx="112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publikacje</a:t>
            </a:r>
          </a:p>
        </p:txBody>
      </p:sp>
      <p:cxnSp>
        <p:nvCxnSpPr>
          <p:cNvPr id="103" name="Łącznik prosty ze strzałką 102">
            <a:extLst>
              <a:ext uri="{FF2B5EF4-FFF2-40B4-BE49-F238E27FC236}">
                <a16:creationId xmlns:a16="http://schemas.microsoft.com/office/drawing/2014/main" id="{C9B3F15F-D75F-41C4-9DE6-627E248DC53A}"/>
              </a:ext>
            </a:extLst>
          </p:cNvPr>
          <p:cNvCxnSpPr>
            <a:cxnSpLocks/>
            <a:stCxn id="27" idx="2"/>
            <a:endCxn id="11" idx="0"/>
          </p:cNvCxnSpPr>
          <p:nvPr/>
        </p:nvCxnSpPr>
        <p:spPr>
          <a:xfrm flipH="1">
            <a:off x="4846346" y="2878950"/>
            <a:ext cx="4602454" cy="11733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ze strzałką 105">
            <a:extLst>
              <a:ext uri="{FF2B5EF4-FFF2-40B4-BE49-F238E27FC236}">
                <a16:creationId xmlns:a16="http://schemas.microsoft.com/office/drawing/2014/main" id="{410756B5-A32D-474D-AFF8-3216286E2F5E}"/>
              </a:ext>
            </a:extLst>
          </p:cNvPr>
          <p:cNvCxnSpPr>
            <a:cxnSpLocks/>
            <a:stCxn id="19" idx="2"/>
            <a:endCxn id="11" idx="0"/>
          </p:cNvCxnSpPr>
          <p:nvPr/>
        </p:nvCxnSpPr>
        <p:spPr>
          <a:xfrm flipH="1">
            <a:off x="4846346" y="1990129"/>
            <a:ext cx="554919" cy="20622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Strzałka: w górę i w dół 109">
            <a:extLst>
              <a:ext uri="{FF2B5EF4-FFF2-40B4-BE49-F238E27FC236}">
                <a16:creationId xmlns:a16="http://schemas.microsoft.com/office/drawing/2014/main" id="{78A08768-3EA5-44D0-8F9E-84F1F658902C}"/>
              </a:ext>
            </a:extLst>
          </p:cNvPr>
          <p:cNvSpPr/>
          <p:nvPr/>
        </p:nvSpPr>
        <p:spPr>
          <a:xfrm rot="3450257">
            <a:off x="5104422" y="3349356"/>
            <a:ext cx="385082" cy="6142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Grafika 11">
            <a:extLst>
              <a:ext uri="{FF2B5EF4-FFF2-40B4-BE49-F238E27FC236}">
                <a16:creationId xmlns:a16="http://schemas.microsoft.com/office/drawing/2014/main" id="{BB2F56F4-3766-4892-BF91-A4E36A770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59636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a 14">
            <a:extLst>
              <a:ext uri="{FF2B5EF4-FFF2-40B4-BE49-F238E27FC236}">
                <a16:creationId xmlns:a16="http://schemas.microsoft.com/office/drawing/2014/main" id="{D70CC53E-E4A4-4CA1-8460-12B4934C9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74718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a 15">
            <a:extLst>
              <a:ext uri="{FF2B5EF4-FFF2-40B4-BE49-F238E27FC236}">
                <a16:creationId xmlns:a16="http://schemas.microsoft.com/office/drawing/2014/main" id="{3999EEB2-10E4-4C38-8004-704B3D800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74718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rostokąt 18">
            <a:extLst>
              <a:ext uri="{FF2B5EF4-FFF2-40B4-BE49-F238E27FC236}">
                <a16:creationId xmlns:a16="http://schemas.microsoft.com/office/drawing/2014/main" id="{FF771CB1-EDC8-41F4-A0C7-556EFB29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73143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sp>
        <p:nvSpPr>
          <p:cNvPr id="91" name="Prostokąt 90">
            <a:extLst>
              <a:ext uri="{FF2B5EF4-FFF2-40B4-BE49-F238E27FC236}">
                <a16:creationId xmlns:a16="http://schemas.microsoft.com/office/drawing/2014/main" id="{60E358E6-8431-43A7-8E61-70CB2F5C4419}"/>
              </a:ext>
            </a:extLst>
          </p:cNvPr>
          <p:cNvSpPr/>
          <p:nvPr/>
        </p:nvSpPr>
        <p:spPr>
          <a:xfrm rot="2183865">
            <a:off x="3612800" y="2297410"/>
            <a:ext cx="4177747" cy="156966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9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C  R  I  S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4EAA4C1-22B8-4354-9094-BD4D013E1794}"/>
              </a:ext>
            </a:extLst>
          </p:cNvPr>
          <p:cNvSpPr txBox="1"/>
          <p:nvPr/>
        </p:nvSpPr>
        <p:spPr>
          <a:xfrm>
            <a:off x="9080449" y="6244713"/>
            <a:ext cx="224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Schemat uproszczony</a:t>
            </a:r>
          </a:p>
        </p:txBody>
      </p:sp>
    </p:spTree>
    <p:extLst>
      <p:ext uri="{BB962C8B-B14F-4D97-AF65-F5344CB8AC3E}">
        <p14:creationId xmlns:p14="http://schemas.microsoft.com/office/powerpoint/2010/main" val="34516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0" grpId="0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03E1C4-5676-43C8-AB26-B757BC209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206"/>
            <a:ext cx="10515600" cy="5496449"/>
          </a:xfrm>
        </p:spPr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pl-PL" sz="2000" dirty="0" err="1"/>
              <a:t>Current</a:t>
            </a:r>
            <a:r>
              <a:rPr lang="pl-PL" sz="2000" dirty="0"/>
              <a:t> </a:t>
            </a:r>
            <a:r>
              <a:rPr lang="pl-PL" sz="2000" dirty="0" err="1"/>
              <a:t>Research</a:t>
            </a:r>
            <a:r>
              <a:rPr lang="pl-PL" sz="2000" dirty="0"/>
              <a:t> Information System (CRIS) to bazodanowy system informacji naukowej gromadzący i udostępniający szeroko rozumiane dane o badaniach naukowych. Systemy typu CRIS charakteryzują się </a:t>
            </a:r>
            <a:r>
              <a:rPr lang="pl-PL" sz="2000" b="1" u="sng" dirty="0"/>
              <a:t>zazwyczaj</a:t>
            </a:r>
            <a:r>
              <a:rPr lang="pl-PL" sz="2000" dirty="0"/>
              <a:t>:</a:t>
            </a:r>
          </a:p>
          <a:p>
            <a:pPr marL="0">
              <a:spcBef>
                <a:spcPts val="3000"/>
              </a:spcBef>
            </a:pPr>
            <a:r>
              <a:rPr lang="pl-PL" sz="2000" dirty="0"/>
              <a:t>rozbudowanymi narzędziami raportującymi</a:t>
            </a:r>
          </a:p>
          <a:p>
            <a:pPr marL="0">
              <a:spcBef>
                <a:spcPts val="3000"/>
              </a:spcBef>
            </a:pPr>
            <a:r>
              <a:rPr lang="pl-PL" sz="2000" dirty="0"/>
              <a:t>głęboką interoperacyjnością i integracją z systemami gromadzącymi szeroko rozumianą informacje o badaniach naukowych, których system CRIS nie zastępuje</a:t>
            </a:r>
          </a:p>
          <a:p>
            <a:pPr marL="0">
              <a:spcBef>
                <a:spcPts val="3000"/>
              </a:spcBef>
            </a:pPr>
            <a:r>
              <a:rPr lang="pl-PL" sz="2000" dirty="0"/>
              <a:t>odpowiednio zaprojektowanymi ustandaryzowanymi formatami danych (np. CERIF) i rozległymi powiązaniami między poszczególnymi rodzajami danych pozwalającymi na pozyskanie możliwe najlepszych raportów i zestawień</a:t>
            </a:r>
          </a:p>
          <a:p>
            <a:pPr marL="0">
              <a:spcBef>
                <a:spcPts val="3000"/>
              </a:spcBef>
            </a:pPr>
            <a:r>
              <a:rPr lang="pl-PL" sz="2000" dirty="0"/>
              <a:t>interfejsem umożliwiającym prezentowanie informacji o badaniach, badaczach i efektach badań na poziomie naukowca lub globalnym (w zależności od rodzaju systemu może to być na przykład poziom instytucji, krajowy, dziedziny wiedzy itp.)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Grafika 11">
            <a:extLst>
              <a:ext uri="{FF2B5EF4-FFF2-40B4-BE49-F238E27FC236}">
                <a16:creationId xmlns:a16="http://schemas.microsoft.com/office/drawing/2014/main" id="{203EF219-12EA-4BE0-9037-2BDB0A189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59636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a 14">
            <a:extLst>
              <a:ext uri="{FF2B5EF4-FFF2-40B4-BE49-F238E27FC236}">
                <a16:creationId xmlns:a16="http://schemas.microsoft.com/office/drawing/2014/main" id="{2B473074-4D2E-4E4F-B5C5-9A655D6FA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74718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a 15">
            <a:extLst>
              <a:ext uri="{FF2B5EF4-FFF2-40B4-BE49-F238E27FC236}">
                <a16:creationId xmlns:a16="http://schemas.microsoft.com/office/drawing/2014/main" id="{5F169227-D455-4594-858A-3B94F32A8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74718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18">
            <a:extLst>
              <a:ext uri="{FF2B5EF4-FFF2-40B4-BE49-F238E27FC236}">
                <a16:creationId xmlns:a16="http://schemas.microsoft.com/office/drawing/2014/main" id="{DA1C393F-92F5-4DF1-8AA8-FFD635CB0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73143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7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8">
            <a:extLst>
              <a:ext uri="{FF2B5EF4-FFF2-40B4-BE49-F238E27FC236}">
                <a16:creationId xmlns:a16="http://schemas.microsoft.com/office/drawing/2014/main" id="{FF771CB1-EDC8-41F4-A0C7-556EFB29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387" y="148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pic>
        <p:nvPicPr>
          <p:cNvPr id="14" name="Grafika 11">
            <a:extLst>
              <a:ext uri="{FF2B5EF4-FFF2-40B4-BE49-F238E27FC236}">
                <a16:creationId xmlns:a16="http://schemas.microsoft.com/office/drawing/2014/main" id="{CDA9FC9B-8ED7-48F7-AB86-635476BA9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2" y="49688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a 14">
            <a:extLst>
              <a:ext uri="{FF2B5EF4-FFF2-40B4-BE49-F238E27FC236}">
                <a16:creationId xmlns:a16="http://schemas.microsoft.com/office/drawing/2014/main" id="{6C7C81CB-6891-4025-9BA3-E89946F68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68836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a 15">
            <a:extLst>
              <a:ext uri="{FF2B5EF4-FFF2-40B4-BE49-F238E27FC236}">
                <a16:creationId xmlns:a16="http://schemas.microsoft.com/office/drawing/2014/main" id="{E3560D8E-4553-4287-BC5E-4EDCF5B46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68836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rostokąt 18">
            <a:extLst>
              <a:ext uri="{FF2B5EF4-FFF2-40B4-BE49-F238E27FC236}">
                <a16:creationId xmlns:a16="http://schemas.microsoft.com/office/drawing/2014/main" id="{0741BE46-A70B-4E8C-8DEB-FB45CDEE0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672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FDFDDAE-51CC-48E6-9D86-4086B32204F9}"/>
              </a:ext>
            </a:extLst>
          </p:cNvPr>
          <p:cNvSpPr txBox="1"/>
          <p:nvPr/>
        </p:nvSpPr>
        <p:spPr>
          <a:xfrm>
            <a:off x="461962" y="1724531"/>
            <a:ext cx="112680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Cechy współczesnych wdrożeń systemów gromadzących informacje o potencjale badawczym:</a:t>
            </a:r>
          </a:p>
          <a:p>
            <a:pPr algn="ctr"/>
            <a:endParaRPr lang="pl-PL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Dojrzałość: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/>
              <a:t>Technologiczna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/>
              <a:t>Struktury danych i powiazań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Wiedza o potrzebach informacyjnych użytkowników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Określona metodologia wymiany danych (interoperacyjność i integracja)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984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1F23A5A9-8280-4B5A-B065-C14408F7237B}"/>
              </a:ext>
            </a:extLst>
          </p:cNvPr>
          <p:cNvSpPr/>
          <p:nvPr/>
        </p:nvSpPr>
        <p:spPr>
          <a:xfrm>
            <a:off x="648929" y="679836"/>
            <a:ext cx="10677832" cy="5403078"/>
          </a:xfrm>
          <a:prstGeom prst="roundRect">
            <a:avLst>
              <a:gd name="adj" fmla="val 1927"/>
            </a:avLst>
          </a:prstGeom>
          <a:solidFill>
            <a:schemeClr val="accent5">
              <a:alpha val="18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Grafika 6" descr="Burza mózgów">
            <a:extLst>
              <a:ext uri="{FF2B5EF4-FFF2-40B4-BE49-F238E27FC236}">
                <a16:creationId xmlns:a16="http://schemas.microsoft.com/office/drawing/2014/main" id="{B0C22901-7F46-4BB5-8A3F-08CD5C264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1163" y="2878950"/>
            <a:ext cx="914400" cy="914400"/>
          </a:xfrm>
          <a:prstGeom prst="rect">
            <a:avLst/>
          </a:prstGeom>
        </p:spPr>
      </p:pic>
      <p:pic>
        <p:nvPicPr>
          <p:cNvPr id="9" name="Grafika 8" descr="Kolba">
            <a:extLst>
              <a:ext uri="{FF2B5EF4-FFF2-40B4-BE49-F238E27FC236}">
                <a16:creationId xmlns:a16="http://schemas.microsoft.com/office/drawing/2014/main" id="{CAC2CED6-DE8A-4E74-825B-0161B45BC28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2801" y="3625127"/>
            <a:ext cx="914400" cy="914400"/>
          </a:xfrm>
          <a:prstGeom prst="rect">
            <a:avLst/>
          </a:prstGeom>
        </p:spPr>
      </p:pic>
      <p:pic>
        <p:nvPicPr>
          <p:cNvPr id="11" name="Grafika 10" descr="Nerw">
            <a:extLst>
              <a:ext uri="{FF2B5EF4-FFF2-40B4-BE49-F238E27FC236}">
                <a16:creationId xmlns:a16="http://schemas.microsoft.com/office/drawing/2014/main" id="{118463C9-A4AA-42CB-88A2-F6E71FBD4F3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89145" y="4032302"/>
            <a:ext cx="914400" cy="914400"/>
          </a:xfrm>
          <a:prstGeom prst="rect">
            <a:avLst/>
          </a:prstGeom>
        </p:spPr>
      </p:pic>
      <p:pic>
        <p:nvPicPr>
          <p:cNvPr id="13" name="Grafika 12" descr="Statystyki">
            <a:extLst>
              <a:ext uri="{FF2B5EF4-FFF2-40B4-BE49-F238E27FC236}">
                <a16:creationId xmlns:a16="http://schemas.microsoft.com/office/drawing/2014/main" id="{27BE9CB3-B3CF-468A-B9A0-ACAAA89F4F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33600" y="954900"/>
            <a:ext cx="914400" cy="914400"/>
          </a:xfrm>
          <a:prstGeom prst="rect">
            <a:avLst/>
          </a:prstGeom>
        </p:spPr>
      </p:pic>
      <p:pic>
        <p:nvPicPr>
          <p:cNvPr id="15" name="Grafika 14" descr="Tabela">
            <a:extLst>
              <a:ext uri="{FF2B5EF4-FFF2-40B4-BE49-F238E27FC236}">
                <a16:creationId xmlns:a16="http://schemas.microsoft.com/office/drawing/2014/main" id="{151625FF-47FF-47CB-9FC4-E5BF702357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6525" y="1412100"/>
            <a:ext cx="914400" cy="914400"/>
          </a:xfrm>
          <a:prstGeom prst="rect">
            <a:avLst/>
          </a:prstGeom>
        </p:spPr>
      </p:pic>
      <p:pic>
        <p:nvPicPr>
          <p:cNvPr id="19" name="Grafika 18" descr="Probówki">
            <a:extLst>
              <a:ext uri="{FF2B5EF4-FFF2-40B4-BE49-F238E27FC236}">
                <a16:creationId xmlns:a16="http://schemas.microsoft.com/office/drawing/2014/main" id="{5D707644-6D00-4692-8A19-FA2A59B590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44065" y="1075730"/>
            <a:ext cx="914399" cy="914399"/>
          </a:xfrm>
          <a:prstGeom prst="rect">
            <a:avLst/>
          </a:prstGeom>
        </p:spPr>
      </p:pic>
      <p:pic>
        <p:nvPicPr>
          <p:cNvPr id="21" name="Grafika 20" descr="Mikroskop">
            <a:extLst>
              <a:ext uri="{FF2B5EF4-FFF2-40B4-BE49-F238E27FC236}">
                <a16:creationId xmlns:a16="http://schemas.microsoft.com/office/drawing/2014/main" id="{DB248772-755A-43F3-A28E-250263D842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15201" y="775086"/>
            <a:ext cx="914400" cy="914400"/>
          </a:xfrm>
          <a:prstGeom prst="rect">
            <a:avLst/>
          </a:prstGeom>
        </p:spPr>
      </p:pic>
      <p:pic>
        <p:nvPicPr>
          <p:cNvPr id="23" name="Grafika 22" descr="Kontrakt">
            <a:extLst>
              <a:ext uri="{FF2B5EF4-FFF2-40B4-BE49-F238E27FC236}">
                <a16:creationId xmlns:a16="http://schemas.microsoft.com/office/drawing/2014/main" id="{B037262D-BE62-42E3-857C-F4923BDB3E1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219200" y="2981325"/>
            <a:ext cx="914400" cy="914400"/>
          </a:xfrm>
          <a:prstGeom prst="rect">
            <a:avLst/>
          </a:prstGeom>
        </p:spPr>
      </p:pic>
      <p:pic>
        <p:nvPicPr>
          <p:cNvPr id="27" name="Grafika 26" descr="Ilustrator">
            <a:extLst>
              <a:ext uri="{FF2B5EF4-FFF2-40B4-BE49-F238E27FC236}">
                <a16:creationId xmlns:a16="http://schemas.microsoft.com/office/drawing/2014/main" id="{4DC3D4A7-327B-4249-AD90-36E0D7C0766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991600" y="1964550"/>
            <a:ext cx="914400" cy="914400"/>
          </a:xfrm>
          <a:prstGeom prst="rect">
            <a:avLst/>
          </a:prstGeom>
        </p:spPr>
      </p:pic>
      <p:pic>
        <p:nvPicPr>
          <p:cNvPr id="29" name="Grafika 28" descr="Dokument">
            <a:extLst>
              <a:ext uri="{FF2B5EF4-FFF2-40B4-BE49-F238E27FC236}">
                <a16:creationId xmlns:a16="http://schemas.microsoft.com/office/drawing/2014/main" id="{1E64EA54-9C4F-4092-B064-1E4BD9B1EA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324849" y="4815450"/>
            <a:ext cx="914400" cy="914400"/>
          </a:xfrm>
          <a:prstGeom prst="rect">
            <a:avLst/>
          </a:prstGeom>
        </p:spPr>
      </p:pic>
      <p:pic>
        <p:nvPicPr>
          <p:cNvPr id="31" name="Grafika 30" descr="Otwarta książka">
            <a:extLst>
              <a:ext uri="{FF2B5EF4-FFF2-40B4-BE49-F238E27FC236}">
                <a16:creationId xmlns:a16="http://schemas.microsoft.com/office/drawing/2014/main" id="{9CC70A6A-5FE3-4A0C-889A-BB5AF99105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562847" y="4278486"/>
            <a:ext cx="914400" cy="9144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A2C3645-173A-41B8-BD2C-3BB9D84BB15F}"/>
              </a:ext>
            </a:extLst>
          </p:cNvPr>
          <p:cNvCxnSpPr>
            <a:cxnSpLocks/>
            <a:stCxn id="7" idx="0"/>
            <a:endCxn id="19" idx="2"/>
          </p:cNvCxnSpPr>
          <p:nvPr/>
        </p:nvCxnSpPr>
        <p:spPr>
          <a:xfrm flipH="1" flipV="1">
            <a:off x="5401265" y="1990129"/>
            <a:ext cx="547098" cy="8888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A688D8D1-42A9-420B-AE10-C8A396CBAE5A}"/>
              </a:ext>
            </a:extLst>
          </p:cNvPr>
          <p:cNvCxnSpPr>
            <a:cxnSpLocks/>
            <a:stCxn id="7" idx="1"/>
            <a:endCxn id="15" idx="2"/>
          </p:cNvCxnSpPr>
          <p:nvPr/>
        </p:nvCxnSpPr>
        <p:spPr>
          <a:xfrm flipH="1" flipV="1">
            <a:off x="3133725" y="2326500"/>
            <a:ext cx="2357438" cy="10096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0A78619-9B10-48F1-96D1-F33A6969844F}"/>
              </a:ext>
            </a:extLst>
          </p:cNvPr>
          <p:cNvCxnSpPr>
            <a:cxnSpLocks/>
            <a:stCxn id="7" idx="1"/>
            <a:endCxn id="23" idx="3"/>
          </p:cNvCxnSpPr>
          <p:nvPr/>
        </p:nvCxnSpPr>
        <p:spPr>
          <a:xfrm flipH="1">
            <a:off x="2133600" y="3336150"/>
            <a:ext cx="3357563" cy="1023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129EF3AF-68AA-423C-B61F-1635D1C8BEF7}"/>
              </a:ext>
            </a:extLst>
          </p:cNvPr>
          <p:cNvCxnSpPr>
            <a:cxnSpLocks/>
            <a:stCxn id="23" idx="3"/>
            <a:endCxn id="11" idx="0"/>
          </p:cNvCxnSpPr>
          <p:nvPr/>
        </p:nvCxnSpPr>
        <p:spPr>
          <a:xfrm>
            <a:off x="2133600" y="3438525"/>
            <a:ext cx="2712745" cy="5937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>
            <a:extLst>
              <a:ext uri="{FF2B5EF4-FFF2-40B4-BE49-F238E27FC236}">
                <a16:creationId xmlns:a16="http://schemas.microsoft.com/office/drawing/2014/main" id="{F36E5505-693B-48A0-9584-EA7756B395F8}"/>
              </a:ext>
            </a:extLst>
          </p:cNvPr>
          <p:cNvCxnSpPr>
            <a:cxnSpLocks/>
            <a:stCxn id="21" idx="2"/>
            <a:endCxn id="7" idx="0"/>
          </p:cNvCxnSpPr>
          <p:nvPr/>
        </p:nvCxnSpPr>
        <p:spPr>
          <a:xfrm flipH="1">
            <a:off x="5948363" y="1689486"/>
            <a:ext cx="1824038" cy="11894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99F4D3E7-15F1-4A0A-BE59-EE27AE0C7ACE}"/>
              </a:ext>
            </a:extLst>
          </p:cNvPr>
          <p:cNvCxnSpPr>
            <a:cxnSpLocks/>
            <a:stCxn id="27" idx="1"/>
            <a:endCxn id="7" idx="3"/>
          </p:cNvCxnSpPr>
          <p:nvPr/>
        </p:nvCxnSpPr>
        <p:spPr>
          <a:xfrm flipH="1">
            <a:off x="6405563" y="2421750"/>
            <a:ext cx="2586037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10138FA9-5A91-4247-8D8D-ED9B7FE48BF5}"/>
              </a:ext>
            </a:extLst>
          </p:cNvPr>
          <p:cNvCxnSpPr>
            <a:cxnSpLocks/>
            <a:stCxn id="31" idx="0"/>
            <a:endCxn id="7" idx="3"/>
          </p:cNvCxnSpPr>
          <p:nvPr/>
        </p:nvCxnSpPr>
        <p:spPr>
          <a:xfrm flipH="1" flipV="1">
            <a:off x="6405563" y="3336150"/>
            <a:ext cx="1614484" cy="9423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>
            <a:extLst>
              <a:ext uri="{FF2B5EF4-FFF2-40B4-BE49-F238E27FC236}">
                <a16:creationId xmlns:a16="http://schemas.microsoft.com/office/drawing/2014/main" id="{FDDC1791-4D0E-4EA1-8D25-A0BAC5C03CA7}"/>
              </a:ext>
            </a:extLst>
          </p:cNvPr>
          <p:cNvCxnSpPr>
            <a:cxnSpLocks/>
            <a:stCxn id="31" idx="0"/>
            <a:endCxn id="27" idx="2"/>
          </p:cNvCxnSpPr>
          <p:nvPr/>
        </p:nvCxnSpPr>
        <p:spPr>
          <a:xfrm flipV="1">
            <a:off x="8020047" y="2878950"/>
            <a:ext cx="1428753" cy="13995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>
            <a:extLst>
              <a:ext uri="{FF2B5EF4-FFF2-40B4-BE49-F238E27FC236}">
                <a16:creationId xmlns:a16="http://schemas.microsoft.com/office/drawing/2014/main" id="{FCCFBAAB-4C72-426C-B2A5-8D820758C10F}"/>
              </a:ext>
            </a:extLst>
          </p:cNvPr>
          <p:cNvCxnSpPr>
            <a:cxnSpLocks/>
            <a:stCxn id="11" idx="3"/>
            <a:endCxn id="31" idx="1"/>
          </p:cNvCxnSpPr>
          <p:nvPr/>
        </p:nvCxnSpPr>
        <p:spPr>
          <a:xfrm>
            <a:off x="5303545" y="4489502"/>
            <a:ext cx="2259302" cy="2461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EA5EEA70-34E2-4584-8EE8-00B281CE451F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846345" y="1232286"/>
            <a:ext cx="2468856" cy="2800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>
            <a:extLst>
              <a:ext uri="{FF2B5EF4-FFF2-40B4-BE49-F238E27FC236}">
                <a16:creationId xmlns:a16="http://schemas.microsoft.com/office/drawing/2014/main" id="{7509A335-C4A3-4160-BCBD-87254A3CE140}"/>
              </a:ext>
            </a:extLst>
          </p:cNvPr>
          <p:cNvCxnSpPr>
            <a:cxnSpLocks/>
            <a:stCxn id="21" idx="1"/>
            <a:endCxn id="15" idx="3"/>
          </p:cNvCxnSpPr>
          <p:nvPr/>
        </p:nvCxnSpPr>
        <p:spPr>
          <a:xfrm flipH="1">
            <a:off x="3590925" y="1232286"/>
            <a:ext cx="3724276" cy="6370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>
            <a:extLst>
              <a:ext uri="{FF2B5EF4-FFF2-40B4-BE49-F238E27FC236}">
                <a16:creationId xmlns:a16="http://schemas.microsoft.com/office/drawing/2014/main" id="{D8C9A46B-2D13-48F1-A2F4-0AD618749E69}"/>
              </a:ext>
            </a:extLst>
          </p:cNvPr>
          <p:cNvCxnSpPr>
            <a:cxnSpLocks/>
            <a:stCxn id="15" idx="2"/>
            <a:endCxn id="11" idx="0"/>
          </p:cNvCxnSpPr>
          <p:nvPr/>
        </p:nvCxnSpPr>
        <p:spPr>
          <a:xfrm>
            <a:off x="3133725" y="2326500"/>
            <a:ext cx="1712620" cy="17058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>
            <a:extLst>
              <a:ext uri="{FF2B5EF4-FFF2-40B4-BE49-F238E27FC236}">
                <a16:creationId xmlns:a16="http://schemas.microsoft.com/office/drawing/2014/main" id="{C19A7378-3E65-4475-93AB-E40F61086041}"/>
              </a:ext>
            </a:extLst>
          </p:cNvPr>
          <p:cNvCxnSpPr>
            <a:cxnSpLocks/>
            <a:stCxn id="27" idx="1"/>
            <a:endCxn id="15" idx="3"/>
          </p:cNvCxnSpPr>
          <p:nvPr/>
        </p:nvCxnSpPr>
        <p:spPr>
          <a:xfrm flipH="1" flipV="1">
            <a:off x="3590925" y="1869300"/>
            <a:ext cx="5400675" cy="5524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ze strzałką 80">
            <a:extLst>
              <a:ext uri="{FF2B5EF4-FFF2-40B4-BE49-F238E27FC236}">
                <a16:creationId xmlns:a16="http://schemas.microsoft.com/office/drawing/2014/main" id="{CD891703-A70C-49D2-83C5-D867982CF8C2}"/>
              </a:ext>
            </a:extLst>
          </p:cNvPr>
          <p:cNvCxnSpPr>
            <a:cxnSpLocks/>
            <a:stCxn id="19" idx="2"/>
            <a:endCxn id="23" idx="3"/>
          </p:cNvCxnSpPr>
          <p:nvPr/>
        </p:nvCxnSpPr>
        <p:spPr>
          <a:xfrm flipH="1">
            <a:off x="2133600" y="1990129"/>
            <a:ext cx="3267665" cy="14483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>
            <a:extLst>
              <a:ext uri="{FF2B5EF4-FFF2-40B4-BE49-F238E27FC236}">
                <a16:creationId xmlns:a16="http://schemas.microsoft.com/office/drawing/2014/main" id="{6AF90C5F-7602-446F-BB3F-AD9C4BEF365A}"/>
              </a:ext>
            </a:extLst>
          </p:cNvPr>
          <p:cNvSpPr txBox="1"/>
          <p:nvPr/>
        </p:nvSpPr>
        <p:spPr>
          <a:xfrm>
            <a:off x="3593807" y="4576630"/>
            <a:ext cx="113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>
                    <a:lumMod val="75000"/>
                  </a:schemeClr>
                </a:solidFill>
              </a:rPr>
              <a:t>badanie</a:t>
            </a:r>
          </a:p>
        </p:txBody>
      </p:sp>
      <p:sp>
        <p:nvSpPr>
          <p:cNvPr id="85" name="pole tekstowe 84">
            <a:extLst>
              <a:ext uri="{FF2B5EF4-FFF2-40B4-BE49-F238E27FC236}">
                <a16:creationId xmlns:a16="http://schemas.microsoft.com/office/drawing/2014/main" id="{12A43A12-D1A9-4B91-BCD3-F0F5069506A2}"/>
              </a:ext>
            </a:extLst>
          </p:cNvPr>
          <p:cNvSpPr txBox="1"/>
          <p:nvPr/>
        </p:nvSpPr>
        <p:spPr>
          <a:xfrm>
            <a:off x="2075768" y="1743759"/>
            <a:ext cx="113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Dane badawcze</a:t>
            </a:r>
          </a:p>
        </p:txBody>
      </p:sp>
      <p:sp>
        <p:nvSpPr>
          <p:cNvPr id="86" name="pole tekstowe 85">
            <a:extLst>
              <a:ext uri="{FF2B5EF4-FFF2-40B4-BE49-F238E27FC236}">
                <a16:creationId xmlns:a16="http://schemas.microsoft.com/office/drawing/2014/main" id="{4D4AC9EC-78CC-4F7B-B47C-FD6FFF26200B}"/>
              </a:ext>
            </a:extLst>
          </p:cNvPr>
          <p:cNvSpPr txBox="1"/>
          <p:nvPr/>
        </p:nvSpPr>
        <p:spPr>
          <a:xfrm>
            <a:off x="4744719" y="751492"/>
            <a:ext cx="126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laboratoria</a:t>
            </a:r>
          </a:p>
        </p:txBody>
      </p:sp>
      <p:sp>
        <p:nvSpPr>
          <p:cNvPr id="87" name="pole tekstowe 86">
            <a:extLst>
              <a:ext uri="{FF2B5EF4-FFF2-40B4-BE49-F238E27FC236}">
                <a16:creationId xmlns:a16="http://schemas.microsoft.com/office/drawing/2014/main" id="{0F04F28E-777B-40BD-9988-3A561399FE1A}"/>
              </a:ext>
            </a:extLst>
          </p:cNvPr>
          <p:cNvSpPr txBox="1"/>
          <p:nvPr/>
        </p:nvSpPr>
        <p:spPr>
          <a:xfrm>
            <a:off x="7934327" y="852268"/>
            <a:ext cx="126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aparatura</a:t>
            </a:r>
          </a:p>
        </p:txBody>
      </p: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A66927E1-A473-441D-AA47-E0A5C2D18572}"/>
              </a:ext>
            </a:extLst>
          </p:cNvPr>
          <p:cNvSpPr txBox="1"/>
          <p:nvPr/>
        </p:nvSpPr>
        <p:spPr>
          <a:xfrm>
            <a:off x="1116882" y="3845094"/>
            <a:ext cx="113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patenty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90E3A57-DB05-40E7-924D-10765A01B2AC}"/>
              </a:ext>
            </a:extLst>
          </p:cNvPr>
          <p:cNvSpPr txBox="1"/>
          <p:nvPr/>
        </p:nvSpPr>
        <p:spPr>
          <a:xfrm>
            <a:off x="9842727" y="2205424"/>
            <a:ext cx="104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projekty</a:t>
            </a:r>
          </a:p>
        </p:txBody>
      </p:sp>
      <p:sp>
        <p:nvSpPr>
          <p:cNvPr id="90" name="pole tekstowe 89">
            <a:extLst>
              <a:ext uri="{FF2B5EF4-FFF2-40B4-BE49-F238E27FC236}">
                <a16:creationId xmlns:a16="http://schemas.microsoft.com/office/drawing/2014/main" id="{744EAE4C-AD3D-4C0B-B091-C0A1C39FF309}"/>
              </a:ext>
            </a:extLst>
          </p:cNvPr>
          <p:cNvSpPr txBox="1"/>
          <p:nvPr/>
        </p:nvSpPr>
        <p:spPr>
          <a:xfrm>
            <a:off x="8570456" y="4500994"/>
            <a:ext cx="112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publikacje</a:t>
            </a:r>
          </a:p>
        </p:txBody>
      </p:sp>
      <p:cxnSp>
        <p:nvCxnSpPr>
          <p:cNvPr id="103" name="Łącznik prosty ze strzałką 102">
            <a:extLst>
              <a:ext uri="{FF2B5EF4-FFF2-40B4-BE49-F238E27FC236}">
                <a16:creationId xmlns:a16="http://schemas.microsoft.com/office/drawing/2014/main" id="{C9B3F15F-D75F-41C4-9DE6-627E248DC53A}"/>
              </a:ext>
            </a:extLst>
          </p:cNvPr>
          <p:cNvCxnSpPr>
            <a:cxnSpLocks/>
            <a:stCxn id="27" idx="2"/>
            <a:endCxn id="11" idx="0"/>
          </p:cNvCxnSpPr>
          <p:nvPr/>
        </p:nvCxnSpPr>
        <p:spPr>
          <a:xfrm flipH="1">
            <a:off x="4846345" y="2878950"/>
            <a:ext cx="4602455" cy="11533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ze strzałką 105">
            <a:extLst>
              <a:ext uri="{FF2B5EF4-FFF2-40B4-BE49-F238E27FC236}">
                <a16:creationId xmlns:a16="http://schemas.microsoft.com/office/drawing/2014/main" id="{410756B5-A32D-474D-AFF8-3216286E2F5E}"/>
              </a:ext>
            </a:extLst>
          </p:cNvPr>
          <p:cNvCxnSpPr>
            <a:cxnSpLocks/>
            <a:stCxn id="19" idx="2"/>
            <a:endCxn id="11" idx="0"/>
          </p:cNvCxnSpPr>
          <p:nvPr/>
        </p:nvCxnSpPr>
        <p:spPr>
          <a:xfrm flipH="1">
            <a:off x="4846345" y="1990129"/>
            <a:ext cx="554920" cy="20421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Strzałka: w górę i w dół 109">
            <a:extLst>
              <a:ext uri="{FF2B5EF4-FFF2-40B4-BE49-F238E27FC236}">
                <a16:creationId xmlns:a16="http://schemas.microsoft.com/office/drawing/2014/main" id="{78A08768-3EA5-44D0-8F9E-84F1F658902C}"/>
              </a:ext>
            </a:extLst>
          </p:cNvPr>
          <p:cNvSpPr/>
          <p:nvPr/>
        </p:nvSpPr>
        <p:spPr>
          <a:xfrm rot="3450257">
            <a:off x="5104422" y="3349356"/>
            <a:ext cx="385082" cy="6142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8">
            <a:extLst>
              <a:ext uri="{FF2B5EF4-FFF2-40B4-BE49-F238E27FC236}">
                <a16:creationId xmlns:a16="http://schemas.microsoft.com/office/drawing/2014/main" id="{FF771CB1-EDC8-41F4-A0C7-556EFB29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387" y="148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pic>
        <p:nvPicPr>
          <p:cNvPr id="14" name="Grafika 11">
            <a:extLst>
              <a:ext uri="{FF2B5EF4-FFF2-40B4-BE49-F238E27FC236}">
                <a16:creationId xmlns:a16="http://schemas.microsoft.com/office/drawing/2014/main" id="{CDA9FC9B-8ED7-48F7-AB86-635476BA9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2" y="49688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a 14">
            <a:extLst>
              <a:ext uri="{FF2B5EF4-FFF2-40B4-BE49-F238E27FC236}">
                <a16:creationId xmlns:a16="http://schemas.microsoft.com/office/drawing/2014/main" id="{6C7C81CB-6891-4025-9BA3-E89946F68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68836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a 15">
            <a:extLst>
              <a:ext uri="{FF2B5EF4-FFF2-40B4-BE49-F238E27FC236}">
                <a16:creationId xmlns:a16="http://schemas.microsoft.com/office/drawing/2014/main" id="{E3560D8E-4553-4287-BC5E-4EDCF5B46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68836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rostokąt 18">
            <a:extLst>
              <a:ext uri="{FF2B5EF4-FFF2-40B4-BE49-F238E27FC236}">
                <a16:creationId xmlns:a16="http://schemas.microsoft.com/office/drawing/2014/main" id="{0741BE46-A70B-4E8C-8DEB-FB45CDEE0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672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737D03D-25C2-4103-B24D-F862B8E2BEB5}"/>
              </a:ext>
            </a:extLst>
          </p:cNvPr>
          <p:cNvSpPr txBox="1"/>
          <p:nvPr/>
        </p:nvSpPr>
        <p:spPr>
          <a:xfrm>
            <a:off x="9080449" y="6244713"/>
            <a:ext cx="224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Schemat uproszczony</a:t>
            </a:r>
          </a:p>
        </p:txBody>
      </p:sp>
    </p:spTree>
    <p:extLst>
      <p:ext uri="{BB962C8B-B14F-4D97-AF65-F5344CB8AC3E}">
        <p14:creationId xmlns:p14="http://schemas.microsoft.com/office/powerpoint/2010/main" val="15285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 descr="Burza mózgów">
            <a:extLst>
              <a:ext uri="{FF2B5EF4-FFF2-40B4-BE49-F238E27FC236}">
                <a16:creationId xmlns:a16="http://schemas.microsoft.com/office/drawing/2014/main" id="{B0C22901-7F46-4BB5-8A3F-08CD5C264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1841" y="2732522"/>
            <a:ext cx="914400" cy="914400"/>
          </a:xfrm>
          <a:prstGeom prst="rect">
            <a:avLst/>
          </a:prstGeom>
        </p:spPr>
      </p:pic>
      <p:pic>
        <p:nvPicPr>
          <p:cNvPr id="9" name="Grafika 8" descr="Kolba">
            <a:extLst>
              <a:ext uri="{FF2B5EF4-FFF2-40B4-BE49-F238E27FC236}">
                <a16:creationId xmlns:a16="http://schemas.microsoft.com/office/drawing/2014/main" id="{CAC2CED6-DE8A-4E74-825B-0161B45BC28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1440" y="4300455"/>
            <a:ext cx="914400" cy="914400"/>
          </a:xfrm>
          <a:prstGeom prst="rect">
            <a:avLst/>
          </a:prstGeom>
        </p:spPr>
      </p:pic>
      <p:pic>
        <p:nvPicPr>
          <p:cNvPr id="11" name="Grafika 10" descr="Nerw">
            <a:extLst>
              <a:ext uri="{FF2B5EF4-FFF2-40B4-BE49-F238E27FC236}">
                <a16:creationId xmlns:a16="http://schemas.microsoft.com/office/drawing/2014/main" id="{118463C9-A4AA-42CB-88A2-F6E71FBD4F3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17784" y="4707630"/>
            <a:ext cx="914400" cy="914400"/>
          </a:xfrm>
          <a:prstGeom prst="rect">
            <a:avLst/>
          </a:prstGeom>
        </p:spPr>
      </p:pic>
      <p:pic>
        <p:nvPicPr>
          <p:cNvPr id="13" name="Grafika 12" descr="Statystyki">
            <a:extLst>
              <a:ext uri="{FF2B5EF4-FFF2-40B4-BE49-F238E27FC236}">
                <a16:creationId xmlns:a16="http://schemas.microsoft.com/office/drawing/2014/main" id="{27BE9CB3-B3CF-468A-B9A0-ACAAA89F4F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899" y="376030"/>
            <a:ext cx="914400" cy="914400"/>
          </a:xfrm>
          <a:prstGeom prst="rect">
            <a:avLst/>
          </a:prstGeom>
        </p:spPr>
      </p:pic>
      <p:pic>
        <p:nvPicPr>
          <p:cNvPr id="15" name="Grafika 14" descr="Tabela">
            <a:extLst>
              <a:ext uri="{FF2B5EF4-FFF2-40B4-BE49-F238E27FC236}">
                <a16:creationId xmlns:a16="http://schemas.microsoft.com/office/drawing/2014/main" id="{151625FF-47FF-47CB-9FC4-E5BF702357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0824" y="833230"/>
            <a:ext cx="914400" cy="914400"/>
          </a:xfrm>
          <a:prstGeom prst="rect">
            <a:avLst/>
          </a:prstGeom>
        </p:spPr>
      </p:pic>
      <p:pic>
        <p:nvPicPr>
          <p:cNvPr id="19" name="Grafika 18" descr="Probówki">
            <a:extLst>
              <a:ext uri="{FF2B5EF4-FFF2-40B4-BE49-F238E27FC236}">
                <a16:creationId xmlns:a16="http://schemas.microsoft.com/office/drawing/2014/main" id="{5D707644-6D00-4692-8A19-FA2A59B590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36832" y="515602"/>
            <a:ext cx="914399" cy="914399"/>
          </a:xfrm>
          <a:prstGeom prst="rect">
            <a:avLst/>
          </a:prstGeom>
        </p:spPr>
      </p:pic>
      <p:pic>
        <p:nvPicPr>
          <p:cNvPr id="21" name="Grafika 20" descr="Mikroskop">
            <a:extLst>
              <a:ext uri="{FF2B5EF4-FFF2-40B4-BE49-F238E27FC236}">
                <a16:creationId xmlns:a16="http://schemas.microsoft.com/office/drawing/2014/main" id="{DB248772-755A-43F3-A28E-250263D842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042773" y="276191"/>
            <a:ext cx="914400" cy="914400"/>
          </a:xfrm>
          <a:prstGeom prst="rect">
            <a:avLst/>
          </a:prstGeom>
        </p:spPr>
      </p:pic>
      <p:pic>
        <p:nvPicPr>
          <p:cNvPr id="23" name="Grafika 22" descr="Kontrakt">
            <a:extLst>
              <a:ext uri="{FF2B5EF4-FFF2-40B4-BE49-F238E27FC236}">
                <a16:creationId xmlns:a16="http://schemas.microsoft.com/office/drawing/2014/main" id="{B037262D-BE62-42E3-857C-F4923BDB3E1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30640" y="3050151"/>
            <a:ext cx="914400" cy="914400"/>
          </a:xfrm>
          <a:prstGeom prst="rect">
            <a:avLst/>
          </a:prstGeom>
        </p:spPr>
      </p:pic>
      <p:pic>
        <p:nvPicPr>
          <p:cNvPr id="27" name="Grafika 26" descr="Ilustrator">
            <a:extLst>
              <a:ext uri="{FF2B5EF4-FFF2-40B4-BE49-F238E27FC236}">
                <a16:creationId xmlns:a16="http://schemas.microsoft.com/office/drawing/2014/main" id="{4DC3D4A7-327B-4249-AD90-36E0D7C0766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39117" y="1806240"/>
            <a:ext cx="914400" cy="914400"/>
          </a:xfrm>
          <a:prstGeom prst="rect">
            <a:avLst/>
          </a:prstGeom>
        </p:spPr>
      </p:pic>
      <p:pic>
        <p:nvPicPr>
          <p:cNvPr id="29" name="Grafika 28" descr="Dokument">
            <a:extLst>
              <a:ext uri="{FF2B5EF4-FFF2-40B4-BE49-F238E27FC236}">
                <a16:creationId xmlns:a16="http://schemas.microsoft.com/office/drawing/2014/main" id="{1E64EA54-9C4F-4092-B064-1E4BD9B1EA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444599" y="4250690"/>
            <a:ext cx="914400" cy="914400"/>
          </a:xfrm>
          <a:prstGeom prst="rect">
            <a:avLst/>
          </a:prstGeom>
        </p:spPr>
      </p:pic>
      <p:pic>
        <p:nvPicPr>
          <p:cNvPr id="31" name="Grafika 30" descr="Otwarta książka">
            <a:extLst>
              <a:ext uri="{FF2B5EF4-FFF2-40B4-BE49-F238E27FC236}">
                <a16:creationId xmlns:a16="http://schemas.microsoft.com/office/drawing/2014/main" id="{9CC70A6A-5FE3-4A0C-889A-BB5AF99105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82597" y="3713726"/>
            <a:ext cx="914400" cy="9144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A2C3645-173A-41B8-BD2C-3BB9D84BB15F}"/>
              </a:ext>
            </a:extLst>
          </p:cNvPr>
          <p:cNvCxnSpPr>
            <a:cxnSpLocks/>
            <a:stCxn id="7" idx="0"/>
            <a:endCxn id="19" idx="2"/>
          </p:cNvCxnSpPr>
          <p:nvPr/>
        </p:nvCxnSpPr>
        <p:spPr>
          <a:xfrm flipH="1" flipV="1">
            <a:off x="2694032" y="1430001"/>
            <a:ext cx="175009" cy="13025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A688D8D1-42A9-420B-AE10-C8A396CBAE5A}"/>
              </a:ext>
            </a:extLst>
          </p:cNvPr>
          <p:cNvCxnSpPr>
            <a:cxnSpLocks/>
            <a:stCxn id="7" idx="1"/>
            <a:endCxn id="15" idx="2"/>
          </p:cNvCxnSpPr>
          <p:nvPr/>
        </p:nvCxnSpPr>
        <p:spPr>
          <a:xfrm flipH="1" flipV="1">
            <a:off x="1278024" y="1747630"/>
            <a:ext cx="1133817" cy="14420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0A78619-9B10-48F1-96D1-F33A6969844F}"/>
              </a:ext>
            </a:extLst>
          </p:cNvPr>
          <p:cNvCxnSpPr>
            <a:cxnSpLocks/>
            <a:stCxn id="7" idx="1"/>
            <a:endCxn id="23" idx="3"/>
          </p:cNvCxnSpPr>
          <p:nvPr/>
        </p:nvCxnSpPr>
        <p:spPr>
          <a:xfrm flipH="1">
            <a:off x="1345040" y="3189722"/>
            <a:ext cx="1066801" cy="317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129EF3AF-68AA-423C-B61F-1635D1C8BEF7}"/>
              </a:ext>
            </a:extLst>
          </p:cNvPr>
          <p:cNvCxnSpPr>
            <a:cxnSpLocks/>
            <a:stCxn id="23" idx="3"/>
            <a:endCxn id="11" idx="0"/>
          </p:cNvCxnSpPr>
          <p:nvPr/>
        </p:nvCxnSpPr>
        <p:spPr>
          <a:xfrm>
            <a:off x="1345040" y="3507351"/>
            <a:ext cx="929944" cy="12002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>
            <a:extLst>
              <a:ext uri="{FF2B5EF4-FFF2-40B4-BE49-F238E27FC236}">
                <a16:creationId xmlns:a16="http://schemas.microsoft.com/office/drawing/2014/main" id="{F36E5505-693B-48A0-9584-EA7756B395F8}"/>
              </a:ext>
            </a:extLst>
          </p:cNvPr>
          <p:cNvCxnSpPr>
            <a:cxnSpLocks/>
            <a:stCxn id="21" idx="2"/>
            <a:endCxn id="7" idx="0"/>
          </p:cNvCxnSpPr>
          <p:nvPr/>
        </p:nvCxnSpPr>
        <p:spPr>
          <a:xfrm flipH="1">
            <a:off x="2869041" y="1190591"/>
            <a:ext cx="1630932" cy="15419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99F4D3E7-15F1-4A0A-BE59-EE27AE0C7ACE}"/>
              </a:ext>
            </a:extLst>
          </p:cNvPr>
          <p:cNvCxnSpPr>
            <a:cxnSpLocks/>
            <a:stCxn id="27" idx="1"/>
            <a:endCxn id="7" idx="3"/>
          </p:cNvCxnSpPr>
          <p:nvPr/>
        </p:nvCxnSpPr>
        <p:spPr>
          <a:xfrm flipH="1">
            <a:off x="3326241" y="2263440"/>
            <a:ext cx="1412876" cy="9262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10138FA9-5A91-4247-8D8D-ED9B7FE48BF5}"/>
              </a:ext>
            </a:extLst>
          </p:cNvPr>
          <p:cNvCxnSpPr>
            <a:cxnSpLocks/>
            <a:stCxn id="31" idx="0"/>
            <a:endCxn id="7" idx="3"/>
          </p:cNvCxnSpPr>
          <p:nvPr/>
        </p:nvCxnSpPr>
        <p:spPr>
          <a:xfrm flipH="1" flipV="1">
            <a:off x="3326241" y="3189722"/>
            <a:ext cx="813556" cy="5240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>
            <a:extLst>
              <a:ext uri="{FF2B5EF4-FFF2-40B4-BE49-F238E27FC236}">
                <a16:creationId xmlns:a16="http://schemas.microsoft.com/office/drawing/2014/main" id="{FDDC1791-4D0E-4EA1-8D25-A0BAC5C03CA7}"/>
              </a:ext>
            </a:extLst>
          </p:cNvPr>
          <p:cNvCxnSpPr>
            <a:cxnSpLocks/>
            <a:stCxn id="31" idx="0"/>
            <a:endCxn id="27" idx="2"/>
          </p:cNvCxnSpPr>
          <p:nvPr/>
        </p:nvCxnSpPr>
        <p:spPr>
          <a:xfrm flipV="1">
            <a:off x="4139797" y="2720640"/>
            <a:ext cx="1056520" cy="9930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>
            <a:extLst>
              <a:ext uri="{FF2B5EF4-FFF2-40B4-BE49-F238E27FC236}">
                <a16:creationId xmlns:a16="http://schemas.microsoft.com/office/drawing/2014/main" id="{FCCFBAAB-4C72-426C-B2A5-8D820758C10F}"/>
              </a:ext>
            </a:extLst>
          </p:cNvPr>
          <p:cNvCxnSpPr>
            <a:cxnSpLocks/>
            <a:stCxn id="11" idx="3"/>
            <a:endCxn id="31" idx="1"/>
          </p:cNvCxnSpPr>
          <p:nvPr/>
        </p:nvCxnSpPr>
        <p:spPr>
          <a:xfrm flipV="1">
            <a:off x="2732184" y="4170926"/>
            <a:ext cx="950413" cy="9939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EA5EEA70-34E2-4584-8EE8-00B281CE451F}"/>
              </a:ext>
            </a:extLst>
          </p:cNvPr>
          <p:cNvCxnSpPr>
            <a:cxnSpLocks/>
            <a:stCxn id="21" idx="2"/>
            <a:endCxn id="11" idx="0"/>
          </p:cNvCxnSpPr>
          <p:nvPr/>
        </p:nvCxnSpPr>
        <p:spPr>
          <a:xfrm flipH="1">
            <a:off x="2274984" y="1190591"/>
            <a:ext cx="2224989" cy="35170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>
            <a:extLst>
              <a:ext uri="{FF2B5EF4-FFF2-40B4-BE49-F238E27FC236}">
                <a16:creationId xmlns:a16="http://schemas.microsoft.com/office/drawing/2014/main" id="{7509A335-C4A3-4160-BCBD-87254A3CE140}"/>
              </a:ext>
            </a:extLst>
          </p:cNvPr>
          <p:cNvCxnSpPr>
            <a:cxnSpLocks/>
            <a:stCxn id="21" idx="1"/>
            <a:endCxn id="15" idx="3"/>
          </p:cNvCxnSpPr>
          <p:nvPr/>
        </p:nvCxnSpPr>
        <p:spPr>
          <a:xfrm flipH="1">
            <a:off x="1735224" y="733391"/>
            <a:ext cx="2307549" cy="5570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>
            <a:extLst>
              <a:ext uri="{FF2B5EF4-FFF2-40B4-BE49-F238E27FC236}">
                <a16:creationId xmlns:a16="http://schemas.microsoft.com/office/drawing/2014/main" id="{D8C9A46B-2D13-48F1-A2F4-0AD618749E69}"/>
              </a:ext>
            </a:extLst>
          </p:cNvPr>
          <p:cNvCxnSpPr>
            <a:cxnSpLocks/>
            <a:stCxn id="15" idx="2"/>
            <a:endCxn id="11" idx="0"/>
          </p:cNvCxnSpPr>
          <p:nvPr/>
        </p:nvCxnSpPr>
        <p:spPr>
          <a:xfrm>
            <a:off x="1278024" y="1747630"/>
            <a:ext cx="996960" cy="2960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>
            <a:extLst>
              <a:ext uri="{FF2B5EF4-FFF2-40B4-BE49-F238E27FC236}">
                <a16:creationId xmlns:a16="http://schemas.microsoft.com/office/drawing/2014/main" id="{C19A7378-3E65-4475-93AB-E40F61086041}"/>
              </a:ext>
            </a:extLst>
          </p:cNvPr>
          <p:cNvCxnSpPr>
            <a:cxnSpLocks/>
            <a:stCxn id="27" idx="1"/>
            <a:endCxn id="15" idx="3"/>
          </p:cNvCxnSpPr>
          <p:nvPr/>
        </p:nvCxnSpPr>
        <p:spPr>
          <a:xfrm flipH="1" flipV="1">
            <a:off x="1735224" y="1290430"/>
            <a:ext cx="3003893" cy="9730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ze strzałką 80">
            <a:extLst>
              <a:ext uri="{FF2B5EF4-FFF2-40B4-BE49-F238E27FC236}">
                <a16:creationId xmlns:a16="http://schemas.microsoft.com/office/drawing/2014/main" id="{CD891703-A70C-49D2-83C5-D867982CF8C2}"/>
              </a:ext>
            </a:extLst>
          </p:cNvPr>
          <p:cNvCxnSpPr>
            <a:cxnSpLocks/>
            <a:stCxn id="19" idx="2"/>
            <a:endCxn id="23" idx="3"/>
          </p:cNvCxnSpPr>
          <p:nvPr/>
        </p:nvCxnSpPr>
        <p:spPr>
          <a:xfrm flipH="1">
            <a:off x="1345040" y="1430001"/>
            <a:ext cx="1348992" cy="2077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>
            <a:extLst>
              <a:ext uri="{FF2B5EF4-FFF2-40B4-BE49-F238E27FC236}">
                <a16:creationId xmlns:a16="http://schemas.microsoft.com/office/drawing/2014/main" id="{6AF90C5F-7602-446F-BB3F-AD9C4BEF365A}"/>
              </a:ext>
            </a:extLst>
          </p:cNvPr>
          <p:cNvSpPr txBox="1"/>
          <p:nvPr/>
        </p:nvSpPr>
        <p:spPr>
          <a:xfrm>
            <a:off x="1022446" y="5251958"/>
            <a:ext cx="113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>
                    <a:lumMod val="75000"/>
                  </a:schemeClr>
                </a:solidFill>
              </a:rPr>
              <a:t>badanie</a:t>
            </a:r>
          </a:p>
        </p:txBody>
      </p:sp>
      <p:sp>
        <p:nvSpPr>
          <p:cNvPr id="85" name="pole tekstowe 84">
            <a:extLst>
              <a:ext uri="{FF2B5EF4-FFF2-40B4-BE49-F238E27FC236}">
                <a16:creationId xmlns:a16="http://schemas.microsoft.com/office/drawing/2014/main" id="{12A43A12-D1A9-4B91-BCD3-F0F5069506A2}"/>
              </a:ext>
            </a:extLst>
          </p:cNvPr>
          <p:cNvSpPr txBox="1"/>
          <p:nvPr/>
        </p:nvSpPr>
        <p:spPr>
          <a:xfrm>
            <a:off x="220067" y="1164889"/>
            <a:ext cx="113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Dane badawcze</a:t>
            </a:r>
          </a:p>
        </p:txBody>
      </p:sp>
      <p:sp>
        <p:nvSpPr>
          <p:cNvPr id="86" name="pole tekstowe 85">
            <a:extLst>
              <a:ext uri="{FF2B5EF4-FFF2-40B4-BE49-F238E27FC236}">
                <a16:creationId xmlns:a16="http://schemas.microsoft.com/office/drawing/2014/main" id="{4D4AC9EC-78CC-4F7B-B47C-FD6FFF26200B}"/>
              </a:ext>
            </a:extLst>
          </p:cNvPr>
          <p:cNvSpPr txBox="1"/>
          <p:nvPr/>
        </p:nvSpPr>
        <p:spPr>
          <a:xfrm>
            <a:off x="2037486" y="191364"/>
            <a:ext cx="126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laboratoria</a:t>
            </a:r>
          </a:p>
        </p:txBody>
      </p:sp>
      <p:sp>
        <p:nvSpPr>
          <p:cNvPr id="87" name="pole tekstowe 86">
            <a:extLst>
              <a:ext uri="{FF2B5EF4-FFF2-40B4-BE49-F238E27FC236}">
                <a16:creationId xmlns:a16="http://schemas.microsoft.com/office/drawing/2014/main" id="{0F04F28E-777B-40BD-9988-3A561399FE1A}"/>
              </a:ext>
            </a:extLst>
          </p:cNvPr>
          <p:cNvSpPr txBox="1"/>
          <p:nvPr/>
        </p:nvSpPr>
        <p:spPr>
          <a:xfrm>
            <a:off x="4661899" y="353373"/>
            <a:ext cx="126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aparatura</a:t>
            </a:r>
          </a:p>
        </p:txBody>
      </p: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A66927E1-A473-441D-AA47-E0A5C2D18572}"/>
              </a:ext>
            </a:extLst>
          </p:cNvPr>
          <p:cNvSpPr txBox="1"/>
          <p:nvPr/>
        </p:nvSpPr>
        <p:spPr>
          <a:xfrm>
            <a:off x="328322" y="3913920"/>
            <a:ext cx="113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patenty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90E3A57-DB05-40E7-924D-10765A01B2AC}"/>
              </a:ext>
            </a:extLst>
          </p:cNvPr>
          <p:cNvSpPr txBox="1"/>
          <p:nvPr/>
        </p:nvSpPr>
        <p:spPr>
          <a:xfrm>
            <a:off x="5590244" y="2047114"/>
            <a:ext cx="104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projekty</a:t>
            </a:r>
          </a:p>
        </p:txBody>
      </p:sp>
      <p:sp>
        <p:nvSpPr>
          <p:cNvPr id="90" name="pole tekstowe 89">
            <a:extLst>
              <a:ext uri="{FF2B5EF4-FFF2-40B4-BE49-F238E27FC236}">
                <a16:creationId xmlns:a16="http://schemas.microsoft.com/office/drawing/2014/main" id="{744EAE4C-AD3D-4C0B-B091-C0A1C39FF309}"/>
              </a:ext>
            </a:extLst>
          </p:cNvPr>
          <p:cNvSpPr txBox="1"/>
          <p:nvPr/>
        </p:nvSpPr>
        <p:spPr>
          <a:xfrm>
            <a:off x="4690206" y="3936234"/>
            <a:ext cx="112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publikacje</a:t>
            </a:r>
          </a:p>
        </p:txBody>
      </p:sp>
      <p:cxnSp>
        <p:nvCxnSpPr>
          <p:cNvPr id="103" name="Łącznik prosty ze strzałką 102">
            <a:extLst>
              <a:ext uri="{FF2B5EF4-FFF2-40B4-BE49-F238E27FC236}">
                <a16:creationId xmlns:a16="http://schemas.microsoft.com/office/drawing/2014/main" id="{C9B3F15F-D75F-41C4-9DE6-627E248DC53A}"/>
              </a:ext>
            </a:extLst>
          </p:cNvPr>
          <p:cNvCxnSpPr>
            <a:cxnSpLocks/>
            <a:stCxn id="27" idx="2"/>
            <a:endCxn id="11" idx="0"/>
          </p:cNvCxnSpPr>
          <p:nvPr/>
        </p:nvCxnSpPr>
        <p:spPr>
          <a:xfrm flipH="1">
            <a:off x="2274984" y="2720640"/>
            <a:ext cx="2921333" cy="1986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ze strzałką 105">
            <a:extLst>
              <a:ext uri="{FF2B5EF4-FFF2-40B4-BE49-F238E27FC236}">
                <a16:creationId xmlns:a16="http://schemas.microsoft.com/office/drawing/2014/main" id="{410756B5-A32D-474D-AFF8-3216286E2F5E}"/>
              </a:ext>
            </a:extLst>
          </p:cNvPr>
          <p:cNvCxnSpPr>
            <a:cxnSpLocks/>
            <a:stCxn id="19" idx="2"/>
            <a:endCxn id="11" idx="0"/>
          </p:cNvCxnSpPr>
          <p:nvPr/>
        </p:nvCxnSpPr>
        <p:spPr>
          <a:xfrm flipH="1">
            <a:off x="2274984" y="1430001"/>
            <a:ext cx="419048" cy="3277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Strzałka: w górę i w dół 109">
            <a:extLst>
              <a:ext uri="{FF2B5EF4-FFF2-40B4-BE49-F238E27FC236}">
                <a16:creationId xmlns:a16="http://schemas.microsoft.com/office/drawing/2014/main" id="{78A08768-3EA5-44D0-8F9E-84F1F658902C}"/>
              </a:ext>
            </a:extLst>
          </p:cNvPr>
          <p:cNvSpPr/>
          <p:nvPr/>
        </p:nvSpPr>
        <p:spPr>
          <a:xfrm rot="1030839">
            <a:off x="2338189" y="3690066"/>
            <a:ext cx="385082" cy="71070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0" name="Grafika 49" descr="Telewizja">
            <a:extLst>
              <a:ext uri="{FF2B5EF4-FFF2-40B4-BE49-F238E27FC236}">
                <a16:creationId xmlns:a16="http://schemas.microsoft.com/office/drawing/2014/main" id="{F3393EB5-5386-4302-BA74-574BBCBDA8B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658010" y="2660653"/>
            <a:ext cx="2028092" cy="2028092"/>
          </a:xfrm>
          <a:prstGeom prst="rect">
            <a:avLst/>
          </a:prstGeom>
        </p:spPr>
      </p:pic>
      <p:pic>
        <p:nvPicPr>
          <p:cNvPr id="51" name="Grafika 50" descr="Szkło powiększające">
            <a:extLst>
              <a:ext uri="{FF2B5EF4-FFF2-40B4-BE49-F238E27FC236}">
                <a16:creationId xmlns:a16="http://schemas.microsoft.com/office/drawing/2014/main" id="{56E61A5F-B628-4054-884F-A6BE1C88DA2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214856" y="3131019"/>
            <a:ext cx="914400" cy="914400"/>
          </a:xfrm>
          <a:prstGeom prst="rect">
            <a:avLst/>
          </a:prstGeom>
        </p:spPr>
      </p:pic>
      <p:pic>
        <p:nvPicPr>
          <p:cNvPr id="53" name="Grafika 52" descr="Baza danych">
            <a:extLst>
              <a:ext uri="{FF2B5EF4-FFF2-40B4-BE49-F238E27FC236}">
                <a16:creationId xmlns:a16="http://schemas.microsoft.com/office/drawing/2014/main" id="{A9A79375-7F3D-45F9-9338-BEC17D7662C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504644" y="2209522"/>
            <a:ext cx="2518445" cy="2518445"/>
          </a:xfrm>
          <a:prstGeom prst="rect">
            <a:avLst/>
          </a:prstGeom>
        </p:spPr>
      </p:pic>
      <p:sp>
        <p:nvSpPr>
          <p:cNvPr id="54" name="pole tekstowe 53">
            <a:extLst>
              <a:ext uri="{FF2B5EF4-FFF2-40B4-BE49-F238E27FC236}">
                <a16:creationId xmlns:a16="http://schemas.microsoft.com/office/drawing/2014/main" id="{273C5C43-313E-4669-9ABA-02D59EEA1F18}"/>
              </a:ext>
            </a:extLst>
          </p:cNvPr>
          <p:cNvSpPr txBox="1"/>
          <p:nvPr/>
        </p:nvSpPr>
        <p:spPr>
          <a:xfrm>
            <a:off x="7363357" y="2974718"/>
            <a:ext cx="100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MeSH</a:t>
            </a:r>
            <a:endParaRPr lang="pl-PL" dirty="0"/>
          </a:p>
        </p:txBody>
      </p:sp>
      <p:sp>
        <p:nvSpPr>
          <p:cNvPr id="56" name="pole tekstowe 55">
            <a:extLst>
              <a:ext uri="{FF2B5EF4-FFF2-40B4-BE49-F238E27FC236}">
                <a16:creationId xmlns:a16="http://schemas.microsoft.com/office/drawing/2014/main" id="{66C02FFE-23BB-46D7-BBD4-85B581FF1752}"/>
              </a:ext>
            </a:extLst>
          </p:cNvPr>
          <p:cNvSpPr txBox="1"/>
          <p:nvPr/>
        </p:nvSpPr>
        <p:spPr>
          <a:xfrm>
            <a:off x="7112811" y="3451153"/>
            <a:ext cx="128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Czasopisma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75E49BE0-7DC6-401E-BB18-361381D56C21}"/>
              </a:ext>
            </a:extLst>
          </p:cNvPr>
          <p:cNvSpPr txBox="1"/>
          <p:nvPr/>
        </p:nvSpPr>
        <p:spPr>
          <a:xfrm>
            <a:off x="7485347" y="4066024"/>
            <a:ext cx="64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itd</a:t>
            </a:r>
            <a:r>
              <a:rPr lang="pl-PL" dirty="0"/>
              <a:t>…</a:t>
            </a:r>
          </a:p>
        </p:txBody>
      </p:sp>
      <p:sp>
        <p:nvSpPr>
          <p:cNvPr id="58" name="Strzałka: w prawo 57">
            <a:extLst>
              <a:ext uri="{FF2B5EF4-FFF2-40B4-BE49-F238E27FC236}">
                <a16:creationId xmlns:a16="http://schemas.microsoft.com/office/drawing/2014/main" id="{87F3DB81-E79B-4AD6-8E81-FEFEAFA4A63C}"/>
              </a:ext>
            </a:extLst>
          </p:cNvPr>
          <p:cNvSpPr/>
          <p:nvPr/>
        </p:nvSpPr>
        <p:spPr>
          <a:xfrm>
            <a:off x="8715445" y="3348536"/>
            <a:ext cx="740181" cy="443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0" name="Grafika 59" descr="Baza danych">
            <a:extLst>
              <a:ext uri="{FF2B5EF4-FFF2-40B4-BE49-F238E27FC236}">
                <a16:creationId xmlns:a16="http://schemas.microsoft.com/office/drawing/2014/main" id="{365811C0-EBA8-42A2-B232-263EF37ED8D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707603" y="4838962"/>
            <a:ext cx="1748049" cy="1748049"/>
          </a:xfrm>
          <a:prstGeom prst="rect">
            <a:avLst/>
          </a:prstGeom>
        </p:spPr>
      </p:pic>
      <p:sp>
        <p:nvSpPr>
          <p:cNvPr id="61" name="Nawias klamrowy zamykający 60">
            <a:extLst>
              <a:ext uri="{FF2B5EF4-FFF2-40B4-BE49-F238E27FC236}">
                <a16:creationId xmlns:a16="http://schemas.microsoft.com/office/drawing/2014/main" id="{ECE1A078-0AED-41AC-B531-FCB4694EEA26}"/>
              </a:ext>
            </a:extLst>
          </p:cNvPr>
          <p:cNvSpPr/>
          <p:nvPr/>
        </p:nvSpPr>
        <p:spPr>
          <a:xfrm>
            <a:off x="6451532" y="350478"/>
            <a:ext cx="269890" cy="62814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2" name="pole tekstowe 91">
            <a:extLst>
              <a:ext uri="{FF2B5EF4-FFF2-40B4-BE49-F238E27FC236}">
                <a16:creationId xmlns:a16="http://schemas.microsoft.com/office/drawing/2014/main" id="{5AB0568A-A25F-4E42-8451-D83000B65E54}"/>
              </a:ext>
            </a:extLst>
          </p:cNvPr>
          <p:cNvSpPr txBox="1"/>
          <p:nvPr/>
        </p:nvSpPr>
        <p:spPr>
          <a:xfrm>
            <a:off x="6894966" y="6488668"/>
            <a:ext cx="15593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Repozytorium</a:t>
            </a:r>
          </a:p>
        </p:txBody>
      </p:sp>
      <p:cxnSp>
        <p:nvCxnSpPr>
          <p:cNvPr id="93" name="Łącznik prosty ze strzałką 92">
            <a:extLst>
              <a:ext uri="{FF2B5EF4-FFF2-40B4-BE49-F238E27FC236}">
                <a16:creationId xmlns:a16="http://schemas.microsoft.com/office/drawing/2014/main" id="{E6FA8A28-829B-419F-A025-B71B6EDD0D1A}"/>
              </a:ext>
            </a:extLst>
          </p:cNvPr>
          <p:cNvCxnSpPr>
            <a:cxnSpLocks/>
            <a:stCxn id="54" idx="1"/>
            <a:endCxn id="15" idx="3"/>
          </p:cNvCxnSpPr>
          <p:nvPr/>
        </p:nvCxnSpPr>
        <p:spPr>
          <a:xfrm flipH="1" flipV="1">
            <a:off x="1735224" y="1290430"/>
            <a:ext cx="5628133" cy="18689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ze strzałką 93">
            <a:extLst>
              <a:ext uri="{FF2B5EF4-FFF2-40B4-BE49-F238E27FC236}">
                <a16:creationId xmlns:a16="http://schemas.microsoft.com/office/drawing/2014/main" id="{ADCF0110-8E87-4378-B3A0-E971732C7C4A}"/>
              </a:ext>
            </a:extLst>
          </p:cNvPr>
          <p:cNvCxnSpPr>
            <a:cxnSpLocks/>
            <a:stCxn id="54" idx="1"/>
            <a:endCxn id="29" idx="3"/>
          </p:cNvCxnSpPr>
          <p:nvPr/>
        </p:nvCxnSpPr>
        <p:spPr>
          <a:xfrm flipH="1">
            <a:off x="5358999" y="3159384"/>
            <a:ext cx="2004358" cy="15485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>
            <a:extLst>
              <a:ext uri="{FF2B5EF4-FFF2-40B4-BE49-F238E27FC236}">
                <a16:creationId xmlns:a16="http://schemas.microsoft.com/office/drawing/2014/main" id="{06FCB22E-3B88-48EB-92F7-2D45A246BE1B}"/>
              </a:ext>
            </a:extLst>
          </p:cNvPr>
          <p:cNvCxnSpPr>
            <a:cxnSpLocks/>
            <a:stCxn id="60" idx="1"/>
            <a:endCxn id="29" idx="3"/>
          </p:cNvCxnSpPr>
          <p:nvPr/>
        </p:nvCxnSpPr>
        <p:spPr>
          <a:xfrm flipH="1" flipV="1">
            <a:off x="5358999" y="4707890"/>
            <a:ext cx="1348604" cy="10050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ze strzałką 99">
            <a:extLst>
              <a:ext uri="{FF2B5EF4-FFF2-40B4-BE49-F238E27FC236}">
                <a16:creationId xmlns:a16="http://schemas.microsoft.com/office/drawing/2014/main" id="{4A4F14B2-4CAD-492F-AA99-0BF4585A927B}"/>
              </a:ext>
            </a:extLst>
          </p:cNvPr>
          <p:cNvCxnSpPr>
            <a:cxnSpLocks/>
            <a:stCxn id="60" idx="1"/>
            <a:endCxn id="23" idx="3"/>
          </p:cNvCxnSpPr>
          <p:nvPr/>
        </p:nvCxnSpPr>
        <p:spPr>
          <a:xfrm flipH="1" flipV="1">
            <a:off x="1345040" y="3507351"/>
            <a:ext cx="5362563" cy="22056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ze strzałką 103">
            <a:extLst>
              <a:ext uri="{FF2B5EF4-FFF2-40B4-BE49-F238E27FC236}">
                <a16:creationId xmlns:a16="http://schemas.microsoft.com/office/drawing/2014/main" id="{A6FD6812-DA0A-4EAA-8855-B5C580E2CDF9}"/>
              </a:ext>
            </a:extLst>
          </p:cNvPr>
          <p:cNvCxnSpPr>
            <a:cxnSpLocks/>
            <a:stCxn id="60" idx="1"/>
            <a:endCxn id="15" idx="3"/>
          </p:cNvCxnSpPr>
          <p:nvPr/>
        </p:nvCxnSpPr>
        <p:spPr>
          <a:xfrm flipH="1" flipV="1">
            <a:off x="1735224" y="1290430"/>
            <a:ext cx="4972379" cy="44225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tokąt 62">
            <a:extLst>
              <a:ext uri="{FF2B5EF4-FFF2-40B4-BE49-F238E27FC236}">
                <a16:creationId xmlns:a16="http://schemas.microsoft.com/office/drawing/2014/main" id="{5ED12B8E-1B10-444F-BCE2-C7153A564A9A}"/>
              </a:ext>
            </a:extLst>
          </p:cNvPr>
          <p:cNvSpPr/>
          <p:nvPr/>
        </p:nvSpPr>
        <p:spPr>
          <a:xfrm rot="2183865">
            <a:off x="1628700" y="2701418"/>
            <a:ext cx="8744060" cy="1200329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C R I S + Repozytorium</a:t>
            </a:r>
          </a:p>
        </p:txBody>
      </p:sp>
      <p:cxnSp>
        <p:nvCxnSpPr>
          <p:cNvPr id="64" name="Łącznik prosty ze strzałką 63">
            <a:extLst>
              <a:ext uri="{FF2B5EF4-FFF2-40B4-BE49-F238E27FC236}">
                <a16:creationId xmlns:a16="http://schemas.microsoft.com/office/drawing/2014/main" id="{8765FE23-E0FB-48A7-9039-C70D0BA5487F}"/>
              </a:ext>
            </a:extLst>
          </p:cNvPr>
          <p:cNvCxnSpPr>
            <a:cxnSpLocks/>
            <a:stCxn id="56" idx="1"/>
            <a:endCxn id="29" idx="3"/>
          </p:cNvCxnSpPr>
          <p:nvPr/>
        </p:nvCxnSpPr>
        <p:spPr>
          <a:xfrm flipH="1">
            <a:off x="5358999" y="3635819"/>
            <a:ext cx="1753812" cy="10720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>
            <a:extLst>
              <a:ext uri="{FF2B5EF4-FFF2-40B4-BE49-F238E27FC236}">
                <a16:creationId xmlns:a16="http://schemas.microsoft.com/office/drawing/2014/main" id="{7D437B43-AFBA-433A-81AE-15FB8D128066}"/>
              </a:ext>
            </a:extLst>
          </p:cNvPr>
          <p:cNvCxnSpPr>
            <a:cxnSpLocks/>
            <a:stCxn id="56" idx="1"/>
            <a:endCxn id="7" idx="3"/>
          </p:cNvCxnSpPr>
          <p:nvPr/>
        </p:nvCxnSpPr>
        <p:spPr>
          <a:xfrm flipH="1" flipV="1">
            <a:off x="3326241" y="3189722"/>
            <a:ext cx="3786570" cy="4460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C4946A5-B407-4460-A68E-7ED48E544BF8}"/>
              </a:ext>
            </a:extLst>
          </p:cNvPr>
          <p:cNvSpPr txBox="1"/>
          <p:nvPr/>
        </p:nvSpPr>
        <p:spPr>
          <a:xfrm>
            <a:off x="9845359" y="6378973"/>
            <a:ext cx="224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Schemat uproszczony</a:t>
            </a:r>
          </a:p>
        </p:txBody>
      </p:sp>
    </p:spTree>
    <p:extLst>
      <p:ext uri="{BB962C8B-B14F-4D97-AF65-F5344CB8AC3E}">
        <p14:creationId xmlns:p14="http://schemas.microsoft.com/office/powerpoint/2010/main" val="273812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7" grpId="0"/>
      <p:bldP spid="58" grpId="0" animBg="1"/>
      <p:bldP spid="92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8">
            <a:extLst>
              <a:ext uri="{FF2B5EF4-FFF2-40B4-BE49-F238E27FC236}">
                <a16:creationId xmlns:a16="http://schemas.microsoft.com/office/drawing/2014/main" id="{FF771CB1-EDC8-41F4-A0C7-556EFB29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387" y="148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pic>
        <p:nvPicPr>
          <p:cNvPr id="14" name="Grafika 11">
            <a:extLst>
              <a:ext uri="{FF2B5EF4-FFF2-40B4-BE49-F238E27FC236}">
                <a16:creationId xmlns:a16="http://schemas.microsoft.com/office/drawing/2014/main" id="{CDA9FC9B-8ED7-48F7-AB86-635476BA9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2" y="49688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a 14">
            <a:extLst>
              <a:ext uri="{FF2B5EF4-FFF2-40B4-BE49-F238E27FC236}">
                <a16:creationId xmlns:a16="http://schemas.microsoft.com/office/drawing/2014/main" id="{6C7C81CB-6891-4025-9BA3-E89946F68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68836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a 15">
            <a:extLst>
              <a:ext uri="{FF2B5EF4-FFF2-40B4-BE49-F238E27FC236}">
                <a16:creationId xmlns:a16="http://schemas.microsoft.com/office/drawing/2014/main" id="{E3560D8E-4553-4287-BC5E-4EDCF5B46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68836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rostokąt 18">
            <a:extLst>
              <a:ext uri="{FF2B5EF4-FFF2-40B4-BE49-F238E27FC236}">
                <a16:creationId xmlns:a16="http://schemas.microsoft.com/office/drawing/2014/main" id="{0741BE46-A70B-4E8C-8DEB-FB45CDEE0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672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FDFDDAE-51CC-48E6-9D86-4086B32204F9}"/>
              </a:ext>
            </a:extLst>
          </p:cNvPr>
          <p:cNvSpPr txBox="1"/>
          <p:nvPr/>
        </p:nvSpPr>
        <p:spPr>
          <a:xfrm>
            <a:off x="461962" y="2191256"/>
            <a:ext cx="11268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Najważniejsze korzyści z połączenia:</a:t>
            </a:r>
          </a:p>
          <a:p>
            <a:pPr algn="ctr"/>
            <a:endParaRPr lang="pl-PL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Repozytorium zyskuje doskonałą wyszukiwarkę opartą: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/>
              <a:t>zazwyczaj na lepszym silniku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/>
              <a:t>na bogatszych i lepiej powiązanych metadanych i doskonalszych indeksach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CRIS zyskuje dostęp do pełnego tekstu (prezentacja i pobieranie danych do indeksów)</a:t>
            </a:r>
          </a:p>
        </p:txBody>
      </p:sp>
    </p:spTree>
    <p:extLst>
      <p:ext uri="{BB962C8B-B14F-4D97-AF65-F5344CB8AC3E}">
        <p14:creationId xmlns:p14="http://schemas.microsoft.com/office/powerpoint/2010/main" val="354304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8">
            <a:extLst>
              <a:ext uri="{FF2B5EF4-FFF2-40B4-BE49-F238E27FC236}">
                <a16:creationId xmlns:a16="http://schemas.microsoft.com/office/drawing/2014/main" id="{FF771CB1-EDC8-41F4-A0C7-556EFB29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387" y="148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pic>
        <p:nvPicPr>
          <p:cNvPr id="14" name="Grafika 11">
            <a:extLst>
              <a:ext uri="{FF2B5EF4-FFF2-40B4-BE49-F238E27FC236}">
                <a16:creationId xmlns:a16="http://schemas.microsoft.com/office/drawing/2014/main" id="{CDA9FC9B-8ED7-48F7-AB86-635476BA9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2" y="49688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a 14">
            <a:extLst>
              <a:ext uri="{FF2B5EF4-FFF2-40B4-BE49-F238E27FC236}">
                <a16:creationId xmlns:a16="http://schemas.microsoft.com/office/drawing/2014/main" id="{6C7C81CB-6891-4025-9BA3-E89946F68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68836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a 15">
            <a:extLst>
              <a:ext uri="{FF2B5EF4-FFF2-40B4-BE49-F238E27FC236}">
                <a16:creationId xmlns:a16="http://schemas.microsoft.com/office/drawing/2014/main" id="{E3560D8E-4553-4287-BC5E-4EDCF5B46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68836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rostokąt 18">
            <a:extLst>
              <a:ext uri="{FF2B5EF4-FFF2-40B4-BE49-F238E27FC236}">
                <a16:creationId xmlns:a16="http://schemas.microsoft.com/office/drawing/2014/main" id="{0741BE46-A70B-4E8C-8DEB-FB45CDEE0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67261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FDFDDAE-51CC-48E6-9D86-4086B32204F9}"/>
              </a:ext>
            </a:extLst>
          </p:cNvPr>
          <p:cNvSpPr txBox="1"/>
          <p:nvPr/>
        </p:nvSpPr>
        <p:spPr>
          <a:xfrm>
            <a:off x="461962" y="1138687"/>
            <a:ext cx="54606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Dwa kroki dalej…</a:t>
            </a:r>
          </a:p>
          <a:p>
            <a:pPr algn="ctr"/>
            <a:endParaRPr lang="pl-PL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CRIS + Repozytorium zaprojektowane i wdrożone jako jeden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Wspólny projekt ośmiu jednostek z agregatorem danych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93B8E60-56F1-4FB8-92CB-A568AE40CF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6598" y="771425"/>
            <a:ext cx="4528073" cy="2549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AC14462-1B09-4774-A8D4-6801C16485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9403" y="3815499"/>
            <a:ext cx="4525268" cy="2549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497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6DCF11-BE46-4FA5-A3D4-5A33623A6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8548" y="1906250"/>
            <a:ext cx="3474903" cy="473075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Dziękujemy za uwagę</a:t>
            </a:r>
          </a:p>
        </p:txBody>
      </p:sp>
      <p:pic>
        <p:nvPicPr>
          <p:cNvPr id="5" name="Grafika 11">
            <a:extLst>
              <a:ext uri="{FF2B5EF4-FFF2-40B4-BE49-F238E27FC236}">
                <a16:creationId xmlns:a16="http://schemas.microsoft.com/office/drawing/2014/main" id="{C7CDD258-40DF-4846-8DE4-4F665C793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6" y="6189276"/>
            <a:ext cx="3757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11">
            <a:extLst>
              <a:ext uri="{FF2B5EF4-FFF2-40B4-BE49-F238E27FC236}">
                <a16:creationId xmlns:a16="http://schemas.microsoft.com/office/drawing/2014/main" id="{E952293F-E334-46BD-A5E1-8436B15D5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20"/>
          <a:stretch>
            <a:fillRect/>
          </a:stretch>
        </p:blipFill>
        <p:spPr bwMode="auto">
          <a:xfrm>
            <a:off x="323926" y="6082914"/>
            <a:ext cx="1585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a 13">
            <a:extLst>
              <a:ext uri="{FF2B5EF4-FFF2-40B4-BE49-F238E27FC236}">
                <a16:creationId xmlns:a16="http://schemas.microsoft.com/office/drawing/2014/main" id="{0D0EF531-298B-4491-AF9A-F986A27C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548" y="6168606"/>
            <a:ext cx="2292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">
            <a:extLst>
              <a:ext uri="{FF2B5EF4-FFF2-40B4-BE49-F238E27FC236}">
                <a16:creationId xmlns:a16="http://schemas.microsoft.com/office/drawing/2014/main" id="{0A1DE94F-3D35-4F87-A222-FF8140D22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4" y="25786"/>
            <a:ext cx="74279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rostokąt 18">
            <a:extLst>
              <a:ext uri="{FF2B5EF4-FFF2-40B4-BE49-F238E27FC236}">
                <a16:creationId xmlns:a16="http://schemas.microsoft.com/office/drawing/2014/main" id="{18E143FF-5434-429D-A168-BE3C636BF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50950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pic>
        <p:nvPicPr>
          <p:cNvPr id="4" name="Grafika 14">
            <a:extLst>
              <a:ext uri="{FF2B5EF4-FFF2-40B4-BE49-F238E27FC236}">
                <a16:creationId xmlns:a16="http://schemas.microsoft.com/office/drawing/2014/main" id="{CB1E1E0F-7FF5-48E1-9951-8580B9F9D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76619"/>
            <a:ext cx="26590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a 15">
            <a:extLst>
              <a:ext uri="{FF2B5EF4-FFF2-40B4-BE49-F238E27FC236}">
                <a16:creationId xmlns:a16="http://schemas.microsoft.com/office/drawing/2014/main" id="{D135B4A6-C86A-46CA-A393-BE8732110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76619"/>
            <a:ext cx="26606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18">
            <a:extLst>
              <a:ext uri="{FF2B5EF4-FFF2-40B4-BE49-F238E27FC236}">
                <a16:creationId xmlns:a16="http://schemas.microsoft.com/office/drawing/2014/main" id="{39187414-9F68-440C-835A-302B85CE3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7" y="175044"/>
            <a:ext cx="202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l-PL" sz="2800" baseline="30000" dirty="0">
                <a:solidFill>
                  <a:schemeClr val="bg1"/>
                </a:solidFill>
                <a:latin typeface="Lato Light" pitchFamily="34" charset="0"/>
              </a:rPr>
              <a:t>www.ppm.edu.pl</a:t>
            </a:r>
            <a:endParaRPr lang="pl-PL" altLang="pl-PL" sz="2800" baseline="30000" dirty="0">
              <a:solidFill>
                <a:schemeClr val="bg1"/>
              </a:solidFill>
              <a:latin typeface="Lato Light" pitchFamily="34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B6760AD-12BC-48CB-8C18-8961E5015B4E}"/>
              </a:ext>
            </a:extLst>
          </p:cNvPr>
          <p:cNvSpPr txBox="1"/>
          <p:nvPr/>
        </p:nvSpPr>
        <p:spPr>
          <a:xfrm>
            <a:off x="9983787" y="5284481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CC-BY-SA 4.0</a:t>
            </a: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id="{2600EBD5-B845-44F4-9696-6CF770F52CE3}"/>
              </a:ext>
            </a:extLst>
          </p:cNvPr>
          <p:cNvSpPr txBox="1">
            <a:spLocks/>
          </p:cNvSpPr>
          <p:nvPr/>
        </p:nvSpPr>
        <p:spPr>
          <a:xfrm>
            <a:off x="6508884" y="5232609"/>
            <a:ext cx="3474903" cy="473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i="1" dirty="0">
                <a:latin typeface="+mn-lt"/>
              </a:rPr>
              <a:t>pawel.tarkowski@wum.edu.pl</a:t>
            </a:r>
          </a:p>
        </p:txBody>
      </p:sp>
    </p:spTree>
    <p:extLst>
      <p:ext uri="{BB962C8B-B14F-4D97-AF65-F5344CB8AC3E}">
        <p14:creationId xmlns:p14="http://schemas.microsoft.com/office/powerpoint/2010/main" val="11975294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392</Words>
  <Application>Microsoft Office PowerPoint</Application>
  <PresentationFormat>Panoramiczny</PresentationFormat>
  <Paragraphs>79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 Light</vt:lpstr>
      <vt:lpstr>Motyw pakietu Office</vt:lpstr>
      <vt:lpstr>CRIS i repozytorium, kompleksowa informacja o potencjale badawczym polskich naukowców z obszaru medycyny, farmacji i nauk o zdrowiu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Paweł Tarkowski</dc:creator>
  <cp:lastModifiedBy>Paweł Tarkowski</cp:lastModifiedBy>
  <cp:revision>9</cp:revision>
  <dcterms:created xsi:type="dcterms:W3CDTF">2020-10-07T07:33:27Z</dcterms:created>
  <dcterms:modified xsi:type="dcterms:W3CDTF">2020-10-23T10:40:55Z</dcterms:modified>
</cp:coreProperties>
</file>