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0" r:id="rId3"/>
    <p:sldId id="301" r:id="rId4"/>
    <p:sldId id="257" r:id="rId5"/>
    <p:sldId id="285" r:id="rId6"/>
    <p:sldId id="288" r:id="rId7"/>
    <p:sldId id="314" r:id="rId8"/>
    <p:sldId id="313" r:id="rId9"/>
    <p:sldId id="291" r:id="rId10"/>
    <p:sldId id="311" r:id="rId11"/>
    <p:sldId id="268" r:id="rId12"/>
    <p:sldId id="262" r:id="rId13"/>
    <p:sldId id="258" r:id="rId14"/>
    <p:sldId id="259" r:id="rId15"/>
    <p:sldId id="267" r:id="rId16"/>
    <p:sldId id="264" r:id="rId17"/>
    <p:sldId id="276" r:id="rId18"/>
    <p:sldId id="265" r:id="rId19"/>
    <p:sldId id="266" r:id="rId20"/>
    <p:sldId id="269" r:id="rId21"/>
    <p:sldId id="270" r:id="rId22"/>
    <p:sldId id="271" r:id="rId23"/>
    <p:sldId id="272" r:id="rId24"/>
    <p:sldId id="283" r:id="rId25"/>
    <p:sldId id="273" r:id="rId26"/>
    <p:sldId id="274" r:id="rId27"/>
    <p:sldId id="279" r:id="rId28"/>
    <p:sldId id="294" r:id="rId29"/>
    <p:sldId id="293" r:id="rId30"/>
    <p:sldId id="307" r:id="rId31"/>
    <p:sldId id="287" r:id="rId32"/>
    <p:sldId id="296" r:id="rId33"/>
    <p:sldId id="282" r:id="rId34"/>
    <p:sldId id="298" r:id="rId35"/>
    <p:sldId id="306" r:id="rId36"/>
    <p:sldId id="300" r:id="rId37"/>
    <p:sldId id="308" r:id="rId38"/>
    <p:sldId id="295" r:id="rId39"/>
    <p:sldId id="297" r:id="rId40"/>
    <p:sldId id="304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lukasz\Dysk%20Google\school\passim\repo\ppm\wcag\pum\wcag_report_pum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wcag_report!$F$2:$F$1985</cx:f>
        <cx:lvl ptCount="1984" formatCode="Standardowy">
          <cx:pt idx="0">29</cx:pt>
          <cx:pt idx="1">28</cx:pt>
          <cx:pt idx="2">28</cx:pt>
          <cx:pt idx="3">28</cx:pt>
          <cx:pt idx="4">28</cx:pt>
          <cx:pt idx="5">28</cx:pt>
          <cx:pt idx="6">28</cx:pt>
          <cx:pt idx="7">28</cx:pt>
          <cx:pt idx="8">28</cx:pt>
          <cx:pt idx="9">28</cx:pt>
          <cx:pt idx="10">28</cx:pt>
          <cx:pt idx="11">28</cx:pt>
          <cx:pt idx="12">28</cx:pt>
          <cx:pt idx="13">28</cx:pt>
          <cx:pt idx="14">28</cx:pt>
          <cx:pt idx="15">28</cx:pt>
          <cx:pt idx="16">28</cx:pt>
          <cx:pt idx="17">28</cx:pt>
          <cx:pt idx="18">28</cx:pt>
          <cx:pt idx="19">28</cx:pt>
          <cx:pt idx="20">28</cx:pt>
          <cx:pt idx="21">28</cx:pt>
          <cx:pt idx="22">28</cx:pt>
          <cx:pt idx="23">28</cx:pt>
          <cx:pt idx="24">28</cx:pt>
          <cx:pt idx="25">28</cx:pt>
          <cx:pt idx="26">28</cx:pt>
          <cx:pt idx="27">28</cx:pt>
          <cx:pt idx="28">28</cx:pt>
          <cx:pt idx="29">28</cx:pt>
          <cx:pt idx="30">28</cx:pt>
          <cx:pt idx="31">28</cx:pt>
          <cx:pt idx="32">28</cx:pt>
          <cx:pt idx="33">28</cx:pt>
          <cx:pt idx="34">28</cx:pt>
          <cx:pt idx="35">28</cx:pt>
          <cx:pt idx="36">28</cx:pt>
          <cx:pt idx="37">28</cx:pt>
          <cx:pt idx="38">28</cx:pt>
          <cx:pt idx="39">28</cx:pt>
          <cx:pt idx="40">28</cx:pt>
          <cx:pt idx="41">28</cx:pt>
          <cx:pt idx="42">28</cx:pt>
          <cx:pt idx="43">27</cx:pt>
          <cx:pt idx="44">27</cx:pt>
          <cx:pt idx="45">27</cx:pt>
          <cx:pt idx="46">27</cx:pt>
          <cx:pt idx="47">27</cx:pt>
          <cx:pt idx="48">27</cx:pt>
          <cx:pt idx="49">27</cx:pt>
          <cx:pt idx="50">27</cx:pt>
          <cx:pt idx="51">27</cx:pt>
          <cx:pt idx="52">27</cx:pt>
          <cx:pt idx="53">27</cx:pt>
          <cx:pt idx="54">27</cx:pt>
          <cx:pt idx="55">27</cx:pt>
          <cx:pt idx="56">27</cx:pt>
          <cx:pt idx="57">27</cx:pt>
          <cx:pt idx="58">27</cx:pt>
          <cx:pt idx="59">27</cx:pt>
          <cx:pt idx="60">27</cx:pt>
          <cx:pt idx="61">27</cx:pt>
          <cx:pt idx="62">27</cx:pt>
          <cx:pt idx="63">27</cx:pt>
          <cx:pt idx="64">27</cx:pt>
          <cx:pt idx="65">27</cx:pt>
          <cx:pt idx="66">26</cx:pt>
          <cx:pt idx="67">26</cx:pt>
          <cx:pt idx="68">26</cx:pt>
          <cx:pt idx="69">26</cx:pt>
          <cx:pt idx="70">26</cx:pt>
          <cx:pt idx="71">26</cx:pt>
          <cx:pt idx="72">26</cx:pt>
          <cx:pt idx="73">26</cx:pt>
          <cx:pt idx="74">26</cx:pt>
          <cx:pt idx="75">26</cx:pt>
          <cx:pt idx="76">26</cx:pt>
          <cx:pt idx="77">26</cx:pt>
          <cx:pt idx="78">26</cx:pt>
          <cx:pt idx="79">26</cx:pt>
          <cx:pt idx="80">26</cx:pt>
          <cx:pt idx="81">26</cx:pt>
          <cx:pt idx="82">26</cx:pt>
          <cx:pt idx="83">26</cx:pt>
          <cx:pt idx="84">26</cx:pt>
          <cx:pt idx="85">26</cx:pt>
          <cx:pt idx="86">26</cx:pt>
          <cx:pt idx="87">26</cx:pt>
          <cx:pt idx="88">26</cx:pt>
          <cx:pt idx="89">26</cx:pt>
          <cx:pt idx="90">26</cx:pt>
          <cx:pt idx="91">26</cx:pt>
          <cx:pt idx="92">25</cx:pt>
          <cx:pt idx="93">25</cx:pt>
          <cx:pt idx="94">25</cx:pt>
          <cx:pt idx="95">25</cx:pt>
          <cx:pt idx="96">25</cx:pt>
          <cx:pt idx="97">25</cx:pt>
          <cx:pt idx="98">25</cx:pt>
          <cx:pt idx="99">25</cx:pt>
          <cx:pt idx="100">25</cx:pt>
          <cx:pt idx="101">25</cx:pt>
          <cx:pt idx="102">25</cx:pt>
          <cx:pt idx="103">25</cx:pt>
          <cx:pt idx="104">25</cx:pt>
          <cx:pt idx="105">25</cx:pt>
          <cx:pt idx="106">25</cx:pt>
          <cx:pt idx="107">25</cx:pt>
          <cx:pt idx="108">25</cx:pt>
          <cx:pt idx="109">25</cx:pt>
          <cx:pt idx="110">25</cx:pt>
          <cx:pt idx="111">25</cx:pt>
          <cx:pt idx="112">25</cx:pt>
          <cx:pt idx="113">25</cx:pt>
          <cx:pt idx="114">25</cx:pt>
          <cx:pt idx="115">25</cx:pt>
          <cx:pt idx="116">25</cx:pt>
          <cx:pt idx="117">25</cx:pt>
          <cx:pt idx="118">25</cx:pt>
          <cx:pt idx="119">25</cx:pt>
          <cx:pt idx="120">25</cx:pt>
          <cx:pt idx="121">25</cx:pt>
          <cx:pt idx="122">25</cx:pt>
          <cx:pt idx="123">25</cx:pt>
          <cx:pt idx="124">25</cx:pt>
          <cx:pt idx="125">25</cx:pt>
          <cx:pt idx="126">25</cx:pt>
          <cx:pt idx="127">25</cx:pt>
          <cx:pt idx="128">25</cx:pt>
          <cx:pt idx="129">25</cx:pt>
          <cx:pt idx="130">25</cx:pt>
          <cx:pt idx="131">25</cx:pt>
          <cx:pt idx="132">25</cx:pt>
          <cx:pt idx="133">25</cx:pt>
          <cx:pt idx="134">25</cx:pt>
          <cx:pt idx="135">25</cx:pt>
          <cx:pt idx="136">25</cx:pt>
          <cx:pt idx="137">25</cx:pt>
          <cx:pt idx="138">25</cx:pt>
          <cx:pt idx="139">25</cx:pt>
          <cx:pt idx="140">25</cx:pt>
          <cx:pt idx="141">25</cx:pt>
          <cx:pt idx="142">25</cx:pt>
          <cx:pt idx="143">25</cx:pt>
          <cx:pt idx="144">25</cx:pt>
          <cx:pt idx="145">25</cx:pt>
          <cx:pt idx="146">25</cx:pt>
          <cx:pt idx="147">25</cx:pt>
          <cx:pt idx="148">25</cx:pt>
          <cx:pt idx="149">25</cx:pt>
          <cx:pt idx="150">25</cx:pt>
          <cx:pt idx="151">25</cx:pt>
          <cx:pt idx="152">25</cx:pt>
          <cx:pt idx="153">25</cx:pt>
          <cx:pt idx="154">25</cx:pt>
          <cx:pt idx="155">25</cx:pt>
          <cx:pt idx="156">25</cx:pt>
          <cx:pt idx="157">25</cx:pt>
          <cx:pt idx="158">25</cx:pt>
          <cx:pt idx="159">25</cx:pt>
          <cx:pt idx="160">25</cx:pt>
          <cx:pt idx="161">25</cx:pt>
          <cx:pt idx="162">25</cx:pt>
          <cx:pt idx="163">25</cx:pt>
          <cx:pt idx="164">25</cx:pt>
          <cx:pt idx="165">25</cx:pt>
          <cx:pt idx="166">25</cx:pt>
          <cx:pt idx="167">25</cx:pt>
          <cx:pt idx="168">25</cx:pt>
          <cx:pt idx="169">25</cx:pt>
          <cx:pt idx="170">25</cx:pt>
          <cx:pt idx="171">25</cx:pt>
          <cx:pt idx="172">25</cx:pt>
          <cx:pt idx="173">25</cx:pt>
          <cx:pt idx="174">25</cx:pt>
          <cx:pt idx="175">25</cx:pt>
          <cx:pt idx="176">25</cx:pt>
          <cx:pt idx="177">25</cx:pt>
          <cx:pt idx="178">25</cx:pt>
          <cx:pt idx="179">25</cx:pt>
          <cx:pt idx="180">25</cx:pt>
          <cx:pt idx="181">25</cx:pt>
          <cx:pt idx="182">24</cx:pt>
          <cx:pt idx="183">24</cx:pt>
          <cx:pt idx="184">24</cx:pt>
          <cx:pt idx="185">24</cx:pt>
          <cx:pt idx="186">24</cx:pt>
          <cx:pt idx="187">24</cx:pt>
          <cx:pt idx="188">24</cx:pt>
          <cx:pt idx="189">24</cx:pt>
          <cx:pt idx="190">24</cx:pt>
          <cx:pt idx="191">24</cx:pt>
          <cx:pt idx="192">24</cx:pt>
          <cx:pt idx="193">24</cx:pt>
          <cx:pt idx="194">24</cx:pt>
          <cx:pt idx="195">24</cx:pt>
          <cx:pt idx="196">24</cx:pt>
          <cx:pt idx="197">24</cx:pt>
          <cx:pt idx="198">24</cx:pt>
          <cx:pt idx="199">24</cx:pt>
          <cx:pt idx="200">24</cx:pt>
          <cx:pt idx="201">24</cx:pt>
          <cx:pt idx="202">24</cx:pt>
          <cx:pt idx="203">24</cx:pt>
          <cx:pt idx="204">24</cx:pt>
          <cx:pt idx="205">24</cx:pt>
          <cx:pt idx="206">24</cx:pt>
          <cx:pt idx="207">24</cx:pt>
          <cx:pt idx="208">24</cx:pt>
          <cx:pt idx="209">24</cx:pt>
          <cx:pt idx="210">24</cx:pt>
          <cx:pt idx="211">24</cx:pt>
          <cx:pt idx="212">24</cx:pt>
          <cx:pt idx="213">24</cx:pt>
          <cx:pt idx="214">24</cx:pt>
          <cx:pt idx="215">24</cx:pt>
          <cx:pt idx="216">24</cx:pt>
          <cx:pt idx="217">24</cx:pt>
          <cx:pt idx="218">24</cx:pt>
          <cx:pt idx="219">24</cx:pt>
          <cx:pt idx="220">24</cx:pt>
          <cx:pt idx="221">24</cx:pt>
          <cx:pt idx="222">24</cx:pt>
          <cx:pt idx="223">24</cx:pt>
          <cx:pt idx="224">24</cx:pt>
          <cx:pt idx="225">24</cx:pt>
          <cx:pt idx="226">24</cx:pt>
          <cx:pt idx="227">24</cx:pt>
          <cx:pt idx="228">24</cx:pt>
          <cx:pt idx="229">24</cx:pt>
          <cx:pt idx="230">24</cx:pt>
          <cx:pt idx="231">24</cx:pt>
          <cx:pt idx="232">24</cx:pt>
          <cx:pt idx="233">24</cx:pt>
          <cx:pt idx="234">24</cx:pt>
          <cx:pt idx="235">24</cx:pt>
          <cx:pt idx="236">24</cx:pt>
          <cx:pt idx="237">24</cx:pt>
          <cx:pt idx="238">24</cx:pt>
          <cx:pt idx="239">24</cx:pt>
          <cx:pt idx="240">24</cx:pt>
          <cx:pt idx="241">24</cx:pt>
          <cx:pt idx="242">24</cx:pt>
          <cx:pt idx="243">24</cx:pt>
          <cx:pt idx="244">24</cx:pt>
          <cx:pt idx="245">24</cx:pt>
          <cx:pt idx="246">24</cx:pt>
          <cx:pt idx="247">24</cx:pt>
          <cx:pt idx="248">24</cx:pt>
          <cx:pt idx="249">24</cx:pt>
          <cx:pt idx="250">24</cx:pt>
          <cx:pt idx="251">24</cx:pt>
          <cx:pt idx="252">24</cx:pt>
          <cx:pt idx="253">24</cx:pt>
          <cx:pt idx="254">24</cx:pt>
          <cx:pt idx="255">24</cx:pt>
          <cx:pt idx="256">24</cx:pt>
          <cx:pt idx="257">24</cx:pt>
          <cx:pt idx="258">24</cx:pt>
          <cx:pt idx="259">24</cx:pt>
          <cx:pt idx="260">24</cx:pt>
          <cx:pt idx="261">24</cx:pt>
          <cx:pt idx="262">24</cx:pt>
          <cx:pt idx="263">24</cx:pt>
          <cx:pt idx="264">24</cx:pt>
          <cx:pt idx="265">24</cx:pt>
          <cx:pt idx="266">24</cx:pt>
          <cx:pt idx="267">24</cx:pt>
          <cx:pt idx="268">24</cx:pt>
          <cx:pt idx="269">24</cx:pt>
          <cx:pt idx="270">24</cx:pt>
          <cx:pt idx="271">24</cx:pt>
          <cx:pt idx="272">24</cx:pt>
          <cx:pt idx="273">24</cx:pt>
          <cx:pt idx="274">24</cx:pt>
          <cx:pt idx="275">24</cx:pt>
          <cx:pt idx="276">24</cx:pt>
          <cx:pt idx="277">24</cx:pt>
          <cx:pt idx="278">24</cx:pt>
          <cx:pt idx="279">23</cx:pt>
          <cx:pt idx="280">23</cx:pt>
          <cx:pt idx="281">23</cx:pt>
          <cx:pt idx="282">23</cx:pt>
          <cx:pt idx="283">23</cx:pt>
          <cx:pt idx="284">23</cx:pt>
          <cx:pt idx="285">23</cx:pt>
          <cx:pt idx="286">23</cx:pt>
          <cx:pt idx="287">23</cx:pt>
          <cx:pt idx="288">23</cx:pt>
          <cx:pt idx="289">23</cx:pt>
          <cx:pt idx="290">23</cx:pt>
          <cx:pt idx="291">23</cx:pt>
          <cx:pt idx="292">23</cx:pt>
          <cx:pt idx="293">22</cx:pt>
          <cx:pt idx="294">22</cx:pt>
          <cx:pt idx="295">22</cx:pt>
          <cx:pt idx="296">22</cx:pt>
          <cx:pt idx="297">22</cx:pt>
          <cx:pt idx="298">22</cx:pt>
          <cx:pt idx="299">21</cx:pt>
          <cx:pt idx="300">21</cx:pt>
          <cx:pt idx="301">21</cx:pt>
          <cx:pt idx="302">21</cx:pt>
          <cx:pt idx="303">21</cx:pt>
          <cx:pt idx="304">21</cx:pt>
          <cx:pt idx="305">21</cx:pt>
          <cx:pt idx="306">21</cx:pt>
          <cx:pt idx="307">21</cx:pt>
          <cx:pt idx="308">21</cx:pt>
          <cx:pt idx="309">21</cx:pt>
          <cx:pt idx="310">21</cx:pt>
          <cx:pt idx="311">21</cx:pt>
          <cx:pt idx="312">20</cx:pt>
          <cx:pt idx="313">20</cx:pt>
          <cx:pt idx="314">20</cx:pt>
          <cx:pt idx="315">20</cx:pt>
          <cx:pt idx="316">20</cx:pt>
          <cx:pt idx="317">20</cx:pt>
          <cx:pt idx="318">19</cx:pt>
          <cx:pt idx="319">19</cx:pt>
          <cx:pt idx="320">19</cx:pt>
          <cx:pt idx="321">19</cx:pt>
          <cx:pt idx="322">19</cx:pt>
          <cx:pt idx="323">19</cx:pt>
          <cx:pt idx="324">19</cx:pt>
          <cx:pt idx="325">19</cx:pt>
          <cx:pt idx="326">19</cx:pt>
          <cx:pt idx="327">19</cx:pt>
          <cx:pt idx="328">19</cx:pt>
          <cx:pt idx="329">18</cx:pt>
          <cx:pt idx="330">18</cx:pt>
          <cx:pt idx="331">18</cx:pt>
          <cx:pt idx="332">18</cx:pt>
          <cx:pt idx="333">18</cx:pt>
          <cx:pt idx="334">18</cx:pt>
          <cx:pt idx="335">18</cx:pt>
          <cx:pt idx="336">18</cx:pt>
          <cx:pt idx="337">14</cx:pt>
          <cx:pt idx="338">14</cx:pt>
          <cx:pt idx="339">14</cx:pt>
          <cx:pt idx="340">14</cx:pt>
          <cx:pt idx="341">14</cx:pt>
          <cx:pt idx="342">14</cx:pt>
          <cx:pt idx="343">13</cx:pt>
          <cx:pt idx="344">13</cx:pt>
          <cx:pt idx="345">13</cx:pt>
          <cx:pt idx="346">13</cx:pt>
          <cx:pt idx="347">13</cx:pt>
          <cx:pt idx="348">13</cx:pt>
          <cx:pt idx="349">13</cx:pt>
          <cx:pt idx="350">13</cx:pt>
          <cx:pt idx="351">13</cx:pt>
          <cx:pt idx="352">13</cx:pt>
          <cx:pt idx="353">13</cx:pt>
          <cx:pt idx="354">13</cx:pt>
          <cx:pt idx="355">13</cx:pt>
          <cx:pt idx="356">13</cx:pt>
          <cx:pt idx="357">13</cx:pt>
          <cx:pt idx="358">13</cx:pt>
          <cx:pt idx="359">13</cx:pt>
          <cx:pt idx="360">13</cx:pt>
          <cx:pt idx="361">13</cx:pt>
          <cx:pt idx="362">13</cx:pt>
          <cx:pt idx="363">13</cx:pt>
          <cx:pt idx="364">13</cx:pt>
          <cx:pt idx="365">13</cx:pt>
          <cx:pt idx="366">13</cx:pt>
          <cx:pt idx="367">13</cx:pt>
          <cx:pt idx="368">13</cx:pt>
          <cx:pt idx="369">13</cx:pt>
          <cx:pt idx="370">13</cx:pt>
          <cx:pt idx="371">13</cx:pt>
          <cx:pt idx="372">13</cx:pt>
          <cx:pt idx="373">13</cx:pt>
          <cx:pt idx="374">13</cx:pt>
          <cx:pt idx="375">13</cx:pt>
          <cx:pt idx="376">13</cx:pt>
          <cx:pt idx="377">13</cx:pt>
          <cx:pt idx="378">13</cx:pt>
          <cx:pt idx="379">13</cx:pt>
          <cx:pt idx="380">13</cx:pt>
          <cx:pt idx="381">13</cx:pt>
          <cx:pt idx="382">13</cx:pt>
          <cx:pt idx="383">13</cx:pt>
          <cx:pt idx="384">13</cx:pt>
          <cx:pt idx="385">13</cx:pt>
          <cx:pt idx="386">13</cx:pt>
          <cx:pt idx="387">13</cx:pt>
          <cx:pt idx="388">13</cx:pt>
          <cx:pt idx="389">13</cx:pt>
          <cx:pt idx="390">13</cx:pt>
          <cx:pt idx="391">13</cx:pt>
          <cx:pt idx="392">13</cx:pt>
          <cx:pt idx="393">13</cx:pt>
          <cx:pt idx="394">13</cx:pt>
          <cx:pt idx="395">13</cx:pt>
          <cx:pt idx="396">13</cx:pt>
          <cx:pt idx="397">13</cx:pt>
          <cx:pt idx="398">13</cx:pt>
          <cx:pt idx="399">13</cx:pt>
          <cx:pt idx="400">13</cx:pt>
          <cx:pt idx="401">13</cx:pt>
          <cx:pt idx="402">13</cx:pt>
          <cx:pt idx="403">13</cx:pt>
          <cx:pt idx="404">13</cx:pt>
          <cx:pt idx="405">13</cx:pt>
          <cx:pt idx="406">13</cx:pt>
          <cx:pt idx="407">13</cx:pt>
          <cx:pt idx="408">13</cx:pt>
          <cx:pt idx="409">13</cx:pt>
          <cx:pt idx="410">13</cx:pt>
          <cx:pt idx="411">13</cx:pt>
          <cx:pt idx="412">13</cx:pt>
          <cx:pt idx="413">13</cx:pt>
          <cx:pt idx="414">13</cx:pt>
          <cx:pt idx="415">13</cx:pt>
          <cx:pt idx="416">13</cx:pt>
          <cx:pt idx="417">13</cx:pt>
          <cx:pt idx="418">13</cx:pt>
          <cx:pt idx="419">13</cx:pt>
          <cx:pt idx="420">13</cx:pt>
          <cx:pt idx="421">13</cx:pt>
          <cx:pt idx="422">13</cx:pt>
          <cx:pt idx="423">13</cx:pt>
          <cx:pt idx="424">13</cx:pt>
          <cx:pt idx="425">13</cx:pt>
          <cx:pt idx="426">13</cx:pt>
          <cx:pt idx="427">13</cx:pt>
          <cx:pt idx="428">13</cx:pt>
          <cx:pt idx="429">13</cx:pt>
          <cx:pt idx="430">13</cx:pt>
          <cx:pt idx="431">13</cx:pt>
          <cx:pt idx="432">13</cx:pt>
          <cx:pt idx="433">13</cx:pt>
          <cx:pt idx="434">13</cx:pt>
          <cx:pt idx="435">13</cx:pt>
          <cx:pt idx="436">13</cx:pt>
          <cx:pt idx="437">13</cx:pt>
          <cx:pt idx="438">13</cx:pt>
          <cx:pt idx="439">13</cx:pt>
          <cx:pt idx="440">13</cx:pt>
          <cx:pt idx="441">13</cx:pt>
          <cx:pt idx="442">13</cx:pt>
          <cx:pt idx="443">13</cx:pt>
          <cx:pt idx="444">13</cx:pt>
          <cx:pt idx="445">13</cx:pt>
          <cx:pt idx="446">13</cx:pt>
          <cx:pt idx="447">13</cx:pt>
          <cx:pt idx="448">13</cx:pt>
          <cx:pt idx="449">13</cx:pt>
          <cx:pt idx="450">13</cx:pt>
          <cx:pt idx="451">13</cx:pt>
          <cx:pt idx="452">13</cx:pt>
          <cx:pt idx="453">13</cx:pt>
          <cx:pt idx="454">13</cx:pt>
          <cx:pt idx="455">13</cx:pt>
          <cx:pt idx="456">13</cx:pt>
          <cx:pt idx="457">13</cx:pt>
          <cx:pt idx="458">13</cx:pt>
          <cx:pt idx="459">13</cx:pt>
          <cx:pt idx="460">13</cx:pt>
          <cx:pt idx="461">13</cx:pt>
          <cx:pt idx="462">13</cx:pt>
          <cx:pt idx="463">13</cx:pt>
          <cx:pt idx="464">13</cx:pt>
          <cx:pt idx="465">13</cx:pt>
          <cx:pt idx="466">13</cx:pt>
          <cx:pt idx="467">13</cx:pt>
          <cx:pt idx="468">13</cx:pt>
          <cx:pt idx="469">13</cx:pt>
          <cx:pt idx="470">13</cx:pt>
          <cx:pt idx="471">13</cx:pt>
          <cx:pt idx="472">13</cx:pt>
          <cx:pt idx="473">13</cx:pt>
          <cx:pt idx="474">13</cx:pt>
          <cx:pt idx="475">13</cx:pt>
          <cx:pt idx="476">13</cx:pt>
          <cx:pt idx="477">13</cx:pt>
          <cx:pt idx="478">13</cx:pt>
          <cx:pt idx="479">13</cx:pt>
          <cx:pt idx="480">13</cx:pt>
          <cx:pt idx="481">13</cx:pt>
          <cx:pt idx="482">13</cx:pt>
          <cx:pt idx="483">13</cx:pt>
          <cx:pt idx="484">13</cx:pt>
          <cx:pt idx="485">13</cx:pt>
          <cx:pt idx="486">13</cx:pt>
          <cx:pt idx="487">13</cx:pt>
          <cx:pt idx="488">13</cx:pt>
          <cx:pt idx="489">13</cx:pt>
          <cx:pt idx="490">13</cx:pt>
          <cx:pt idx="491">13</cx:pt>
          <cx:pt idx="492">13</cx:pt>
          <cx:pt idx="493">13</cx:pt>
          <cx:pt idx="494">13</cx:pt>
          <cx:pt idx="495">13</cx:pt>
          <cx:pt idx="496">13</cx:pt>
          <cx:pt idx="497">13</cx:pt>
          <cx:pt idx="498">13</cx:pt>
          <cx:pt idx="499">13</cx:pt>
          <cx:pt idx="500">13</cx:pt>
          <cx:pt idx="501">13</cx:pt>
          <cx:pt idx="502">13</cx:pt>
          <cx:pt idx="503">13</cx:pt>
          <cx:pt idx="504">13</cx:pt>
          <cx:pt idx="505">13</cx:pt>
          <cx:pt idx="506">13</cx:pt>
          <cx:pt idx="507">13</cx:pt>
          <cx:pt idx="508">13</cx:pt>
          <cx:pt idx="509">13</cx:pt>
          <cx:pt idx="510">13</cx:pt>
          <cx:pt idx="511">12</cx:pt>
          <cx:pt idx="512">12</cx:pt>
          <cx:pt idx="513">12</cx:pt>
          <cx:pt idx="514">12</cx:pt>
          <cx:pt idx="515">12</cx:pt>
          <cx:pt idx="516">12</cx:pt>
          <cx:pt idx="517">12</cx:pt>
          <cx:pt idx="518">12</cx:pt>
          <cx:pt idx="519">12</cx:pt>
          <cx:pt idx="520">12</cx:pt>
          <cx:pt idx="521">12</cx:pt>
          <cx:pt idx="522">12</cx:pt>
          <cx:pt idx="523">12</cx:pt>
          <cx:pt idx="524">12</cx:pt>
          <cx:pt idx="525">12</cx:pt>
          <cx:pt idx="526">12</cx:pt>
          <cx:pt idx="527">12</cx:pt>
          <cx:pt idx="528">12</cx:pt>
          <cx:pt idx="529">12</cx:pt>
          <cx:pt idx="530">12</cx:pt>
          <cx:pt idx="531">12</cx:pt>
          <cx:pt idx="532">12</cx:pt>
          <cx:pt idx="533">12</cx:pt>
          <cx:pt idx="534">12</cx:pt>
          <cx:pt idx="535">12</cx:pt>
          <cx:pt idx="536">12</cx:pt>
          <cx:pt idx="537">12</cx:pt>
          <cx:pt idx="538">12</cx:pt>
          <cx:pt idx="539">12</cx:pt>
          <cx:pt idx="540">12</cx:pt>
          <cx:pt idx="541">12</cx:pt>
          <cx:pt idx="542">12</cx:pt>
          <cx:pt idx="543">12</cx:pt>
          <cx:pt idx="544">12</cx:pt>
          <cx:pt idx="545">12</cx:pt>
          <cx:pt idx="546">12</cx:pt>
          <cx:pt idx="547">12</cx:pt>
          <cx:pt idx="548">12</cx:pt>
          <cx:pt idx="549">12</cx:pt>
          <cx:pt idx="550">12</cx:pt>
          <cx:pt idx="551">12</cx:pt>
          <cx:pt idx="552">12</cx:pt>
          <cx:pt idx="553">12</cx:pt>
          <cx:pt idx="554">12</cx:pt>
          <cx:pt idx="555">12</cx:pt>
          <cx:pt idx="556">12</cx:pt>
          <cx:pt idx="557">12</cx:pt>
          <cx:pt idx="558">12</cx:pt>
          <cx:pt idx="559">12</cx:pt>
          <cx:pt idx="560">12</cx:pt>
          <cx:pt idx="561">12</cx:pt>
          <cx:pt idx="562">12</cx:pt>
          <cx:pt idx="563">12</cx:pt>
          <cx:pt idx="564">12</cx:pt>
          <cx:pt idx="565">12</cx:pt>
          <cx:pt idx="566">12</cx:pt>
          <cx:pt idx="567">12</cx:pt>
          <cx:pt idx="568">12</cx:pt>
          <cx:pt idx="569">12</cx:pt>
          <cx:pt idx="570">12</cx:pt>
          <cx:pt idx="571">12</cx:pt>
          <cx:pt idx="572">12</cx:pt>
          <cx:pt idx="573">12</cx:pt>
          <cx:pt idx="574">12</cx:pt>
          <cx:pt idx="575">12</cx:pt>
          <cx:pt idx="576">12</cx:pt>
          <cx:pt idx="577">12</cx:pt>
          <cx:pt idx="578">12</cx:pt>
          <cx:pt idx="579">12</cx:pt>
          <cx:pt idx="580">12</cx:pt>
          <cx:pt idx="581">12</cx:pt>
          <cx:pt idx="582">12</cx:pt>
          <cx:pt idx="583">12</cx:pt>
          <cx:pt idx="584">12</cx:pt>
          <cx:pt idx="585">12</cx:pt>
          <cx:pt idx="586">12</cx:pt>
          <cx:pt idx="587">12</cx:pt>
          <cx:pt idx="588">12</cx:pt>
          <cx:pt idx="589">12</cx:pt>
          <cx:pt idx="590">12</cx:pt>
          <cx:pt idx="591">12</cx:pt>
          <cx:pt idx="592">12</cx:pt>
          <cx:pt idx="593">12</cx:pt>
          <cx:pt idx="594">12</cx:pt>
          <cx:pt idx="595">12</cx:pt>
          <cx:pt idx="596">12</cx:pt>
          <cx:pt idx="597">12</cx:pt>
          <cx:pt idx="598">12</cx:pt>
          <cx:pt idx="599">12</cx:pt>
          <cx:pt idx="600">12</cx:pt>
          <cx:pt idx="601">12</cx:pt>
          <cx:pt idx="602">12</cx:pt>
          <cx:pt idx="603">12</cx:pt>
          <cx:pt idx="604">12</cx:pt>
          <cx:pt idx="605">12</cx:pt>
          <cx:pt idx="606">12</cx:pt>
          <cx:pt idx="607">12</cx:pt>
          <cx:pt idx="608">12</cx:pt>
          <cx:pt idx="609">12</cx:pt>
          <cx:pt idx="610">12</cx:pt>
          <cx:pt idx="611">12</cx:pt>
          <cx:pt idx="612">12</cx:pt>
          <cx:pt idx="613">12</cx:pt>
          <cx:pt idx="614">12</cx:pt>
          <cx:pt idx="615">12</cx:pt>
          <cx:pt idx="616">12</cx:pt>
          <cx:pt idx="617">12</cx:pt>
          <cx:pt idx="618">12</cx:pt>
          <cx:pt idx="619">12</cx:pt>
          <cx:pt idx="620">12</cx:pt>
          <cx:pt idx="621">12</cx:pt>
          <cx:pt idx="622">12</cx:pt>
          <cx:pt idx="623">12</cx:pt>
          <cx:pt idx="624">12</cx:pt>
          <cx:pt idx="625">12</cx:pt>
          <cx:pt idx="626">12</cx:pt>
          <cx:pt idx="627">12</cx:pt>
          <cx:pt idx="628">12</cx:pt>
          <cx:pt idx="629">12</cx:pt>
          <cx:pt idx="630">12</cx:pt>
          <cx:pt idx="631">12</cx:pt>
          <cx:pt idx="632">12</cx:pt>
          <cx:pt idx="633">12</cx:pt>
          <cx:pt idx="634">12</cx:pt>
          <cx:pt idx="635">12</cx:pt>
          <cx:pt idx="636">12</cx:pt>
          <cx:pt idx="637">12</cx:pt>
          <cx:pt idx="638">12</cx:pt>
          <cx:pt idx="639">12</cx:pt>
          <cx:pt idx="640">12</cx:pt>
          <cx:pt idx="641">12</cx:pt>
          <cx:pt idx="642">12</cx:pt>
          <cx:pt idx="643">12</cx:pt>
          <cx:pt idx="644">12</cx:pt>
          <cx:pt idx="645">12</cx:pt>
          <cx:pt idx="646">12</cx:pt>
          <cx:pt idx="647">12</cx:pt>
          <cx:pt idx="648">12</cx:pt>
          <cx:pt idx="649">12</cx:pt>
          <cx:pt idx="650">12</cx:pt>
          <cx:pt idx="651">12</cx:pt>
          <cx:pt idx="652">12</cx:pt>
          <cx:pt idx="653">12</cx:pt>
          <cx:pt idx="654">12</cx:pt>
          <cx:pt idx="655">12</cx:pt>
          <cx:pt idx="656">12</cx:pt>
          <cx:pt idx="657">12</cx:pt>
          <cx:pt idx="658">12</cx:pt>
          <cx:pt idx="659">12</cx:pt>
          <cx:pt idx="660">12</cx:pt>
          <cx:pt idx="661">12</cx:pt>
          <cx:pt idx="662">12</cx:pt>
          <cx:pt idx="663">12</cx:pt>
          <cx:pt idx="664">12</cx:pt>
          <cx:pt idx="665">12</cx:pt>
          <cx:pt idx="666">12</cx:pt>
          <cx:pt idx="667">12</cx:pt>
          <cx:pt idx="668">12</cx:pt>
          <cx:pt idx="669">12</cx:pt>
          <cx:pt idx="670">12</cx:pt>
          <cx:pt idx="671">12</cx:pt>
          <cx:pt idx="672">12</cx:pt>
          <cx:pt idx="673">12</cx:pt>
          <cx:pt idx="674">12</cx:pt>
          <cx:pt idx="675">12</cx:pt>
          <cx:pt idx="676">12</cx:pt>
          <cx:pt idx="677">12</cx:pt>
          <cx:pt idx="678">12</cx:pt>
          <cx:pt idx="679">12</cx:pt>
          <cx:pt idx="680">12</cx:pt>
          <cx:pt idx="681">12</cx:pt>
          <cx:pt idx="682">12</cx:pt>
          <cx:pt idx="683">12</cx:pt>
          <cx:pt idx="684">12</cx:pt>
          <cx:pt idx="685">12</cx:pt>
          <cx:pt idx="686">12</cx:pt>
          <cx:pt idx="687">12</cx:pt>
          <cx:pt idx="688">12</cx:pt>
          <cx:pt idx="689">12</cx:pt>
          <cx:pt idx="690">12</cx:pt>
          <cx:pt idx="691">12</cx:pt>
          <cx:pt idx="692">12</cx:pt>
          <cx:pt idx="693">12</cx:pt>
          <cx:pt idx="694">12</cx:pt>
          <cx:pt idx="695">12</cx:pt>
          <cx:pt idx="696">12</cx:pt>
          <cx:pt idx="697">12</cx:pt>
          <cx:pt idx="698">12</cx:pt>
          <cx:pt idx="699">12</cx:pt>
          <cx:pt idx="700">12</cx:pt>
          <cx:pt idx="701">12</cx:pt>
          <cx:pt idx="702">12</cx:pt>
          <cx:pt idx="703">12</cx:pt>
          <cx:pt idx="704">12</cx:pt>
          <cx:pt idx="705">12</cx:pt>
          <cx:pt idx="706">12</cx:pt>
          <cx:pt idx="707">12</cx:pt>
          <cx:pt idx="708">12</cx:pt>
          <cx:pt idx="709">12</cx:pt>
          <cx:pt idx="710">12</cx:pt>
          <cx:pt idx="711">12</cx:pt>
          <cx:pt idx="712">12</cx:pt>
          <cx:pt idx="713">12</cx:pt>
          <cx:pt idx="714">12</cx:pt>
          <cx:pt idx="715">12</cx:pt>
          <cx:pt idx="716">12</cx:pt>
          <cx:pt idx="717">12</cx:pt>
          <cx:pt idx="718">12</cx:pt>
          <cx:pt idx="719">12</cx:pt>
          <cx:pt idx="720">12</cx:pt>
          <cx:pt idx="721">12</cx:pt>
          <cx:pt idx="722">12</cx:pt>
          <cx:pt idx="723">12</cx:pt>
          <cx:pt idx="724">12</cx:pt>
          <cx:pt idx="725">12</cx:pt>
          <cx:pt idx="726">12</cx:pt>
          <cx:pt idx="727">12</cx:pt>
          <cx:pt idx="728">12</cx:pt>
          <cx:pt idx="729">12</cx:pt>
          <cx:pt idx="730">12</cx:pt>
          <cx:pt idx="731">12</cx:pt>
          <cx:pt idx="732">12</cx:pt>
          <cx:pt idx="733">12</cx:pt>
          <cx:pt idx="734">12</cx:pt>
          <cx:pt idx="735">12</cx:pt>
          <cx:pt idx="736">12</cx:pt>
          <cx:pt idx="737">12</cx:pt>
          <cx:pt idx="738">12</cx:pt>
          <cx:pt idx="739">12</cx:pt>
          <cx:pt idx="740">12</cx:pt>
          <cx:pt idx="741">12</cx:pt>
          <cx:pt idx="742">12</cx:pt>
          <cx:pt idx="743">12</cx:pt>
          <cx:pt idx="744">12</cx:pt>
          <cx:pt idx="745">12</cx:pt>
          <cx:pt idx="746">12</cx:pt>
          <cx:pt idx="747">12</cx:pt>
          <cx:pt idx="748">12</cx:pt>
          <cx:pt idx="749">12</cx:pt>
          <cx:pt idx="750">12</cx:pt>
          <cx:pt idx="751">12</cx:pt>
          <cx:pt idx="752">12</cx:pt>
          <cx:pt idx="753">12</cx:pt>
          <cx:pt idx="754">12</cx:pt>
          <cx:pt idx="755">12</cx:pt>
          <cx:pt idx="756">12</cx:pt>
          <cx:pt idx="757">12</cx:pt>
          <cx:pt idx="758">12</cx:pt>
          <cx:pt idx="759">12</cx:pt>
          <cx:pt idx="760">12</cx:pt>
          <cx:pt idx="761">12</cx:pt>
          <cx:pt idx="762">12</cx:pt>
          <cx:pt idx="763">12</cx:pt>
          <cx:pt idx="764">12</cx:pt>
          <cx:pt idx="765">12</cx:pt>
          <cx:pt idx="766">12</cx:pt>
          <cx:pt idx="767">12</cx:pt>
          <cx:pt idx="768">12</cx:pt>
          <cx:pt idx="769">12</cx:pt>
          <cx:pt idx="770">12</cx:pt>
          <cx:pt idx="771">12</cx:pt>
          <cx:pt idx="772">12</cx:pt>
          <cx:pt idx="773">12</cx:pt>
          <cx:pt idx="774">12</cx:pt>
          <cx:pt idx="775">12</cx:pt>
          <cx:pt idx="776">12</cx:pt>
          <cx:pt idx="777">12</cx:pt>
          <cx:pt idx="778">12</cx:pt>
          <cx:pt idx="779">12</cx:pt>
          <cx:pt idx="780">12</cx:pt>
          <cx:pt idx="781">12</cx:pt>
          <cx:pt idx="782">12</cx:pt>
          <cx:pt idx="783">12</cx:pt>
          <cx:pt idx="784">12</cx:pt>
          <cx:pt idx="785">12</cx:pt>
          <cx:pt idx="786">12</cx:pt>
          <cx:pt idx="787">12</cx:pt>
          <cx:pt idx="788">12</cx:pt>
          <cx:pt idx="789">12</cx:pt>
          <cx:pt idx="790">12</cx:pt>
          <cx:pt idx="791">12</cx:pt>
          <cx:pt idx="792">12</cx:pt>
          <cx:pt idx="793">12</cx:pt>
          <cx:pt idx="794">12</cx:pt>
          <cx:pt idx="795">12</cx:pt>
          <cx:pt idx="796">12</cx:pt>
          <cx:pt idx="797">12</cx:pt>
          <cx:pt idx="798">12</cx:pt>
          <cx:pt idx="799">12</cx:pt>
          <cx:pt idx="800">12</cx:pt>
          <cx:pt idx="801">12</cx:pt>
          <cx:pt idx="802">12</cx:pt>
          <cx:pt idx="803">12</cx:pt>
          <cx:pt idx="804">12</cx:pt>
          <cx:pt idx="805">12</cx:pt>
          <cx:pt idx="806">12</cx:pt>
          <cx:pt idx="807">12</cx:pt>
          <cx:pt idx="808">12</cx:pt>
          <cx:pt idx="809">12</cx:pt>
          <cx:pt idx="810">12</cx:pt>
          <cx:pt idx="811">12</cx:pt>
          <cx:pt idx="812">12</cx:pt>
          <cx:pt idx="813">12</cx:pt>
          <cx:pt idx="814">12</cx:pt>
          <cx:pt idx="815">12</cx:pt>
          <cx:pt idx="816">12</cx:pt>
          <cx:pt idx="817">12</cx:pt>
          <cx:pt idx="818">12</cx:pt>
          <cx:pt idx="819">12</cx:pt>
          <cx:pt idx="820">12</cx:pt>
          <cx:pt idx="821">12</cx:pt>
          <cx:pt idx="822">12</cx:pt>
          <cx:pt idx="823">12</cx:pt>
          <cx:pt idx="824">12</cx:pt>
          <cx:pt idx="825">12</cx:pt>
          <cx:pt idx="826">12</cx:pt>
          <cx:pt idx="827">12</cx:pt>
          <cx:pt idx="828">12</cx:pt>
          <cx:pt idx="829">12</cx:pt>
          <cx:pt idx="830">12</cx:pt>
          <cx:pt idx="831">12</cx:pt>
          <cx:pt idx="832">12</cx:pt>
          <cx:pt idx="833">12</cx:pt>
          <cx:pt idx="834">12</cx:pt>
          <cx:pt idx="835">12</cx:pt>
          <cx:pt idx="836">12</cx:pt>
          <cx:pt idx="837">12</cx:pt>
          <cx:pt idx="838">12</cx:pt>
          <cx:pt idx="839">12</cx:pt>
          <cx:pt idx="840">12</cx:pt>
          <cx:pt idx="841">12</cx:pt>
          <cx:pt idx="842">12</cx:pt>
          <cx:pt idx="843">12</cx:pt>
          <cx:pt idx="844">12</cx:pt>
          <cx:pt idx="845">12</cx:pt>
          <cx:pt idx="846">12</cx:pt>
          <cx:pt idx="847">12</cx:pt>
          <cx:pt idx="848">12</cx:pt>
          <cx:pt idx="849">12</cx:pt>
          <cx:pt idx="850">12</cx:pt>
          <cx:pt idx="851">12</cx:pt>
          <cx:pt idx="852">12</cx:pt>
          <cx:pt idx="853">12</cx:pt>
          <cx:pt idx="854">12</cx:pt>
          <cx:pt idx="855">12</cx:pt>
          <cx:pt idx="856">12</cx:pt>
          <cx:pt idx="857">12</cx:pt>
          <cx:pt idx="858">12</cx:pt>
          <cx:pt idx="859">12</cx:pt>
          <cx:pt idx="860">12</cx:pt>
          <cx:pt idx="861">12</cx:pt>
          <cx:pt idx="862">12</cx:pt>
          <cx:pt idx="863">12</cx:pt>
          <cx:pt idx="864">12</cx:pt>
          <cx:pt idx="865">12</cx:pt>
          <cx:pt idx="866">12</cx:pt>
          <cx:pt idx="867">12</cx:pt>
          <cx:pt idx="868">12</cx:pt>
          <cx:pt idx="869">12</cx:pt>
          <cx:pt idx="870">12</cx:pt>
          <cx:pt idx="871">12</cx:pt>
          <cx:pt idx="872">12</cx:pt>
          <cx:pt idx="873">12</cx:pt>
          <cx:pt idx="874">12</cx:pt>
          <cx:pt idx="875">12</cx:pt>
          <cx:pt idx="876">12</cx:pt>
          <cx:pt idx="877">12</cx:pt>
          <cx:pt idx="878">12</cx:pt>
          <cx:pt idx="879">12</cx:pt>
          <cx:pt idx="880">12</cx:pt>
          <cx:pt idx="881">12</cx:pt>
          <cx:pt idx="882">12</cx:pt>
          <cx:pt idx="883">12</cx:pt>
          <cx:pt idx="884">12</cx:pt>
          <cx:pt idx="885">12</cx:pt>
          <cx:pt idx="886">12</cx:pt>
          <cx:pt idx="887">12</cx:pt>
          <cx:pt idx="888">12</cx:pt>
          <cx:pt idx="889">12</cx:pt>
          <cx:pt idx="890">12</cx:pt>
          <cx:pt idx="891">12</cx:pt>
          <cx:pt idx="892">12</cx:pt>
          <cx:pt idx="893">12</cx:pt>
          <cx:pt idx="894">12</cx:pt>
          <cx:pt idx="895">12</cx:pt>
          <cx:pt idx="896">12</cx:pt>
          <cx:pt idx="897">12</cx:pt>
          <cx:pt idx="898">12</cx:pt>
          <cx:pt idx="899">12</cx:pt>
          <cx:pt idx="900">12</cx:pt>
          <cx:pt idx="901">12</cx:pt>
          <cx:pt idx="902">12</cx:pt>
          <cx:pt idx="903">12</cx:pt>
          <cx:pt idx="904">12</cx:pt>
          <cx:pt idx="905">12</cx:pt>
          <cx:pt idx="906">12</cx:pt>
          <cx:pt idx="907">12</cx:pt>
          <cx:pt idx="908">12</cx:pt>
          <cx:pt idx="909">12</cx:pt>
          <cx:pt idx="910">12</cx:pt>
          <cx:pt idx="911">12</cx:pt>
          <cx:pt idx="912">12</cx:pt>
          <cx:pt idx="913">12</cx:pt>
          <cx:pt idx="914">12</cx:pt>
          <cx:pt idx="915">12</cx:pt>
          <cx:pt idx="916">12</cx:pt>
          <cx:pt idx="917">12</cx:pt>
          <cx:pt idx="918">12</cx:pt>
          <cx:pt idx="919">12</cx:pt>
          <cx:pt idx="920">12</cx:pt>
          <cx:pt idx="921">12</cx:pt>
          <cx:pt idx="922">12</cx:pt>
          <cx:pt idx="923">12</cx:pt>
          <cx:pt idx="924">12</cx:pt>
          <cx:pt idx="925">12</cx:pt>
          <cx:pt idx="926">12</cx:pt>
          <cx:pt idx="927">12</cx:pt>
          <cx:pt idx="928">12</cx:pt>
          <cx:pt idx="929">12</cx:pt>
          <cx:pt idx="930">12</cx:pt>
          <cx:pt idx="931">12</cx:pt>
          <cx:pt idx="932">12</cx:pt>
          <cx:pt idx="933">12</cx:pt>
          <cx:pt idx="934">12</cx:pt>
          <cx:pt idx="935">12</cx:pt>
          <cx:pt idx="936">12</cx:pt>
          <cx:pt idx="937">12</cx:pt>
          <cx:pt idx="938">12</cx:pt>
          <cx:pt idx="939">12</cx:pt>
          <cx:pt idx="940">12</cx:pt>
          <cx:pt idx="941">12</cx:pt>
          <cx:pt idx="942">12</cx:pt>
          <cx:pt idx="943">12</cx:pt>
          <cx:pt idx="944">12</cx:pt>
          <cx:pt idx="945">12</cx:pt>
          <cx:pt idx="946">12</cx:pt>
          <cx:pt idx="947">12</cx:pt>
          <cx:pt idx="948">12</cx:pt>
          <cx:pt idx="949">12</cx:pt>
          <cx:pt idx="950">12</cx:pt>
          <cx:pt idx="951">12</cx:pt>
          <cx:pt idx="952">12</cx:pt>
          <cx:pt idx="953">12</cx:pt>
          <cx:pt idx="954">12</cx:pt>
          <cx:pt idx="955">12</cx:pt>
          <cx:pt idx="956">12</cx:pt>
          <cx:pt idx="957">12</cx:pt>
          <cx:pt idx="958">12</cx:pt>
          <cx:pt idx="959">12</cx:pt>
          <cx:pt idx="960">12</cx:pt>
          <cx:pt idx="961">12</cx:pt>
          <cx:pt idx="962">12</cx:pt>
          <cx:pt idx="963">12</cx:pt>
          <cx:pt idx="964">12</cx:pt>
          <cx:pt idx="965">12</cx:pt>
          <cx:pt idx="966">12</cx:pt>
          <cx:pt idx="967">12</cx:pt>
          <cx:pt idx="968">12</cx:pt>
          <cx:pt idx="969">12</cx:pt>
          <cx:pt idx="970">12</cx:pt>
          <cx:pt idx="971">12</cx:pt>
          <cx:pt idx="972">12</cx:pt>
          <cx:pt idx="973">12</cx:pt>
          <cx:pt idx="974">12</cx:pt>
          <cx:pt idx="975">12</cx:pt>
          <cx:pt idx="976">12</cx:pt>
          <cx:pt idx="977">12</cx:pt>
          <cx:pt idx="978">12</cx:pt>
          <cx:pt idx="979">12</cx:pt>
          <cx:pt idx="980">12</cx:pt>
          <cx:pt idx="981">12</cx:pt>
          <cx:pt idx="982">12</cx:pt>
          <cx:pt idx="983">12</cx:pt>
          <cx:pt idx="984">12</cx:pt>
          <cx:pt idx="985">12</cx:pt>
          <cx:pt idx="986">12</cx:pt>
          <cx:pt idx="987">12</cx:pt>
          <cx:pt idx="988">12</cx:pt>
          <cx:pt idx="989">12</cx:pt>
          <cx:pt idx="990">12</cx:pt>
          <cx:pt idx="991">12</cx:pt>
          <cx:pt idx="992">12</cx:pt>
          <cx:pt idx="993">12</cx:pt>
          <cx:pt idx="994">12</cx:pt>
          <cx:pt idx="995">12</cx:pt>
          <cx:pt idx="996">12</cx:pt>
          <cx:pt idx="997">12</cx:pt>
          <cx:pt idx="998">12</cx:pt>
          <cx:pt idx="999">12</cx:pt>
          <cx:pt idx="1000">12</cx:pt>
          <cx:pt idx="1001">12</cx:pt>
          <cx:pt idx="1002">12</cx:pt>
          <cx:pt idx="1003">12</cx:pt>
          <cx:pt idx="1004">12</cx:pt>
          <cx:pt idx="1005">12</cx:pt>
          <cx:pt idx="1006">12</cx:pt>
          <cx:pt idx="1007">12</cx:pt>
          <cx:pt idx="1008">12</cx:pt>
          <cx:pt idx="1009">12</cx:pt>
          <cx:pt idx="1010">12</cx:pt>
          <cx:pt idx="1011">12</cx:pt>
          <cx:pt idx="1012">12</cx:pt>
          <cx:pt idx="1013">12</cx:pt>
          <cx:pt idx="1014">12</cx:pt>
          <cx:pt idx="1015">12</cx:pt>
          <cx:pt idx="1016">12</cx:pt>
          <cx:pt idx="1017">12</cx:pt>
          <cx:pt idx="1018">12</cx:pt>
          <cx:pt idx="1019">12</cx:pt>
          <cx:pt idx="1020">12</cx:pt>
          <cx:pt idx="1021">12</cx:pt>
          <cx:pt idx="1022">12</cx:pt>
          <cx:pt idx="1023">12</cx:pt>
          <cx:pt idx="1024">12</cx:pt>
          <cx:pt idx="1025">12</cx:pt>
          <cx:pt idx="1026">12</cx:pt>
          <cx:pt idx="1027">12</cx:pt>
          <cx:pt idx="1028">12</cx:pt>
          <cx:pt idx="1029">12</cx:pt>
          <cx:pt idx="1030">12</cx:pt>
          <cx:pt idx="1031">12</cx:pt>
          <cx:pt idx="1032">12</cx:pt>
          <cx:pt idx="1033">12</cx:pt>
          <cx:pt idx="1034">12</cx:pt>
          <cx:pt idx="1035">12</cx:pt>
          <cx:pt idx="1036">12</cx:pt>
          <cx:pt idx="1037">12</cx:pt>
          <cx:pt idx="1038">12</cx:pt>
          <cx:pt idx="1039">12</cx:pt>
          <cx:pt idx="1040">12</cx:pt>
          <cx:pt idx="1041">12</cx:pt>
          <cx:pt idx="1042">12</cx:pt>
          <cx:pt idx="1043">12</cx:pt>
          <cx:pt idx="1044">12</cx:pt>
          <cx:pt idx="1045">12</cx:pt>
          <cx:pt idx="1046">12</cx:pt>
          <cx:pt idx="1047">12</cx:pt>
          <cx:pt idx="1048">12</cx:pt>
          <cx:pt idx="1049">12</cx:pt>
          <cx:pt idx="1050">12</cx:pt>
          <cx:pt idx="1051">12</cx:pt>
          <cx:pt idx="1052">12</cx:pt>
          <cx:pt idx="1053">12</cx:pt>
          <cx:pt idx="1054">12</cx:pt>
          <cx:pt idx="1055">12</cx:pt>
          <cx:pt idx="1056">12</cx:pt>
          <cx:pt idx="1057">12</cx:pt>
          <cx:pt idx="1058">12</cx:pt>
          <cx:pt idx="1059">12</cx:pt>
          <cx:pt idx="1060">12</cx:pt>
          <cx:pt idx="1061">12</cx:pt>
          <cx:pt idx="1062">12</cx:pt>
          <cx:pt idx="1063">12</cx:pt>
          <cx:pt idx="1064">12</cx:pt>
          <cx:pt idx="1065">12</cx:pt>
          <cx:pt idx="1066">12</cx:pt>
          <cx:pt idx="1067">12</cx:pt>
          <cx:pt idx="1068">12</cx:pt>
          <cx:pt idx="1069">12</cx:pt>
          <cx:pt idx="1070">12</cx:pt>
          <cx:pt idx="1071">12</cx:pt>
          <cx:pt idx="1072">12</cx:pt>
          <cx:pt idx="1073">12</cx:pt>
          <cx:pt idx="1074">12</cx:pt>
          <cx:pt idx="1075">12</cx:pt>
          <cx:pt idx="1076">12</cx:pt>
          <cx:pt idx="1077">12</cx:pt>
          <cx:pt idx="1078">12</cx:pt>
          <cx:pt idx="1079">12</cx:pt>
          <cx:pt idx="1080">12</cx:pt>
          <cx:pt idx="1081">12</cx:pt>
          <cx:pt idx="1082">12</cx:pt>
          <cx:pt idx="1083">12</cx:pt>
          <cx:pt idx="1084">12</cx:pt>
          <cx:pt idx="1085">12</cx:pt>
          <cx:pt idx="1086">12</cx:pt>
          <cx:pt idx="1087">12</cx:pt>
          <cx:pt idx="1088">12</cx:pt>
          <cx:pt idx="1089">12</cx:pt>
          <cx:pt idx="1090">12</cx:pt>
          <cx:pt idx="1091">12</cx:pt>
          <cx:pt idx="1092">12</cx:pt>
          <cx:pt idx="1093">12</cx:pt>
          <cx:pt idx="1094">12</cx:pt>
          <cx:pt idx="1095">12</cx:pt>
          <cx:pt idx="1096">12</cx:pt>
          <cx:pt idx="1097">12</cx:pt>
          <cx:pt idx="1098">12</cx:pt>
          <cx:pt idx="1099">12</cx:pt>
          <cx:pt idx="1100">12</cx:pt>
          <cx:pt idx="1101">12</cx:pt>
          <cx:pt idx="1102">12</cx:pt>
          <cx:pt idx="1103">12</cx:pt>
          <cx:pt idx="1104">12</cx:pt>
          <cx:pt idx="1105">12</cx:pt>
          <cx:pt idx="1106">12</cx:pt>
          <cx:pt idx="1107">12</cx:pt>
          <cx:pt idx="1108">12</cx:pt>
          <cx:pt idx="1109">12</cx:pt>
          <cx:pt idx="1110">12</cx:pt>
          <cx:pt idx="1111">12</cx:pt>
          <cx:pt idx="1112">12</cx:pt>
          <cx:pt idx="1113">12</cx:pt>
          <cx:pt idx="1114">12</cx:pt>
          <cx:pt idx="1115">12</cx:pt>
          <cx:pt idx="1116">12</cx:pt>
          <cx:pt idx="1117">12</cx:pt>
          <cx:pt idx="1118">12</cx:pt>
          <cx:pt idx="1119">12</cx:pt>
          <cx:pt idx="1120">12</cx:pt>
          <cx:pt idx="1121">12</cx:pt>
          <cx:pt idx="1122">12</cx:pt>
          <cx:pt idx="1123">12</cx:pt>
          <cx:pt idx="1124">12</cx:pt>
          <cx:pt idx="1125">12</cx:pt>
          <cx:pt idx="1126">12</cx:pt>
          <cx:pt idx="1127">12</cx:pt>
          <cx:pt idx="1128">12</cx:pt>
          <cx:pt idx="1129">12</cx:pt>
          <cx:pt idx="1130">12</cx:pt>
          <cx:pt idx="1131">12</cx:pt>
          <cx:pt idx="1132">12</cx:pt>
          <cx:pt idx="1133">12</cx:pt>
          <cx:pt idx="1134">12</cx:pt>
          <cx:pt idx="1135">12</cx:pt>
          <cx:pt idx="1136">12</cx:pt>
          <cx:pt idx="1137">12</cx:pt>
          <cx:pt idx="1138">12</cx:pt>
          <cx:pt idx="1139">12</cx:pt>
          <cx:pt idx="1140">12</cx:pt>
          <cx:pt idx="1141">12</cx:pt>
          <cx:pt idx="1142">12</cx:pt>
          <cx:pt idx="1143">12</cx:pt>
          <cx:pt idx="1144">12</cx:pt>
          <cx:pt idx="1145">12</cx:pt>
          <cx:pt idx="1146">12</cx:pt>
          <cx:pt idx="1147">12</cx:pt>
          <cx:pt idx="1148">12</cx:pt>
          <cx:pt idx="1149">12</cx:pt>
          <cx:pt idx="1150">12</cx:pt>
          <cx:pt idx="1151">12</cx:pt>
          <cx:pt idx="1152">12</cx:pt>
          <cx:pt idx="1153">12</cx:pt>
          <cx:pt idx="1154">12</cx:pt>
          <cx:pt idx="1155">12</cx:pt>
          <cx:pt idx="1156">12</cx:pt>
          <cx:pt idx="1157">12</cx:pt>
          <cx:pt idx="1158">12</cx:pt>
          <cx:pt idx="1159">12</cx:pt>
          <cx:pt idx="1160">12</cx:pt>
          <cx:pt idx="1161">12</cx:pt>
          <cx:pt idx="1162">12</cx:pt>
          <cx:pt idx="1163">12</cx:pt>
          <cx:pt idx="1164">12</cx:pt>
          <cx:pt idx="1165">12</cx:pt>
          <cx:pt idx="1166">12</cx:pt>
          <cx:pt idx="1167">12</cx:pt>
          <cx:pt idx="1168">12</cx:pt>
          <cx:pt idx="1169">12</cx:pt>
          <cx:pt idx="1170">12</cx:pt>
          <cx:pt idx="1171">12</cx:pt>
          <cx:pt idx="1172">12</cx:pt>
          <cx:pt idx="1173">12</cx:pt>
          <cx:pt idx="1174">12</cx:pt>
          <cx:pt idx="1175">12</cx:pt>
          <cx:pt idx="1176">12</cx:pt>
          <cx:pt idx="1177">12</cx:pt>
          <cx:pt idx="1178">12</cx:pt>
          <cx:pt idx="1179">12</cx:pt>
          <cx:pt idx="1180">12</cx:pt>
          <cx:pt idx="1181">12</cx:pt>
          <cx:pt idx="1182">12</cx:pt>
          <cx:pt idx="1183">12</cx:pt>
          <cx:pt idx="1184">12</cx:pt>
          <cx:pt idx="1185">12</cx:pt>
          <cx:pt idx="1186">12</cx:pt>
          <cx:pt idx="1187">12</cx:pt>
          <cx:pt idx="1188">12</cx:pt>
          <cx:pt idx="1189">12</cx:pt>
          <cx:pt idx="1190">12</cx:pt>
          <cx:pt idx="1191">12</cx:pt>
          <cx:pt idx="1192">12</cx:pt>
          <cx:pt idx="1193">12</cx:pt>
          <cx:pt idx="1194">12</cx:pt>
          <cx:pt idx="1195">12</cx:pt>
          <cx:pt idx="1196">12</cx:pt>
          <cx:pt idx="1197">12</cx:pt>
          <cx:pt idx="1198">12</cx:pt>
          <cx:pt idx="1199">12</cx:pt>
          <cx:pt idx="1200">12</cx:pt>
          <cx:pt idx="1201">12</cx:pt>
          <cx:pt idx="1202">12</cx:pt>
          <cx:pt idx="1203">12</cx:pt>
          <cx:pt idx="1204">12</cx:pt>
          <cx:pt idx="1205">12</cx:pt>
          <cx:pt idx="1206">12</cx:pt>
          <cx:pt idx="1207">12</cx:pt>
          <cx:pt idx="1208">12</cx:pt>
          <cx:pt idx="1209">12</cx:pt>
          <cx:pt idx="1210">12</cx:pt>
          <cx:pt idx="1211">12</cx:pt>
          <cx:pt idx="1212">12</cx:pt>
          <cx:pt idx="1213">12</cx:pt>
          <cx:pt idx="1214">12</cx:pt>
          <cx:pt idx="1215">12</cx:pt>
          <cx:pt idx="1216">12</cx:pt>
          <cx:pt idx="1217">12</cx:pt>
          <cx:pt idx="1218">12</cx:pt>
          <cx:pt idx="1219">12</cx:pt>
          <cx:pt idx="1220">12</cx:pt>
          <cx:pt idx="1221">12</cx:pt>
          <cx:pt idx="1222">12</cx:pt>
          <cx:pt idx="1223">12</cx:pt>
          <cx:pt idx="1224">12</cx:pt>
          <cx:pt idx="1225">12</cx:pt>
          <cx:pt idx="1226">12</cx:pt>
          <cx:pt idx="1227">12</cx:pt>
          <cx:pt idx="1228">12</cx:pt>
          <cx:pt idx="1229">12</cx:pt>
          <cx:pt idx="1230">12</cx:pt>
          <cx:pt idx="1231">12</cx:pt>
          <cx:pt idx="1232">12</cx:pt>
          <cx:pt idx="1233">12</cx:pt>
          <cx:pt idx="1234">12</cx:pt>
          <cx:pt idx="1235">12</cx:pt>
          <cx:pt idx="1236">12</cx:pt>
          <cx:pt idx="1237">12</cx:pt>
          <cx:pt idx="1238">12</cx:pt>
          <cx:pt idx="1239">12</cx:pt>
          <cx:pt idx="1240">12</cx:pt>
          <cx:pt idx="1241">12</cx:pt>
          <cx:pt idx="1242">12</cx:pt>
          <cx:pt idx="1243">12</cx:pt>
          <cx:pt idx="1244">12</cx:pt>
          <cx:pt idx="1245">12</cx:pt>
          <cx:pt idx="1246">12</cx:pt>
          <cx:pt idx="1247">12</cx:pt>
          <cx:pt idx="1248">12</cx:pt>
          <cx:pt idx="1249">12</cx:pt>
          <cx:pt idx="1250">12</cx:pt>
          <cx:pt idx="1251">12</cx:pt>
          <cx:pt idx="1252">12</cx:pt>
          <cx:pt idx="1253">12</cx:pt>
          <cx:pt idx="1254">12</cx:pt>
          <cx:pt idx="1255">12</cx:pt>
          <cx:pt idx="1256">12</cx:pt>
          <cx:pt idx="1257">12</cx:pt>
          <cx:pt idx="1258">12</cx:pt>
          <cx:pt idx="1259">12</cx:pt>
          <cx:pt idx="1260">12</cx:pt>
          <cx:pt idx="1261">12</cx:pt>
          <cx:pt idx="1262">12</cx:pt>
          <cx:pt idx="1263">12</cx:pt>
          <cx:pt idx="1264">12</cx:pt>
          <cx:pt idx="1265">12</cx:pt>
          <cx:pt idx="1266">12</cx:pt>
          <cx:pt idx="1267">12</cx:pt>
          <cx:pt idx="1268">12</cx:pt>
          <cx:pt idx="1269">12</cx:pt>
          <cx:pt idx="1270">12</cx:pt>
          <cx:pt idx="1271">12</cx:pt>
          <cx:pt idx="1272">12</cx:pt>
          <cx:pt idx="1273">12</cx:pt>
          <cx:pt idx="1274">12</cx:pt>
          <cx:pt idx="1275">12</cx:pt>
          <cx:pt idx="1276">12</cx:pt>
          <cx:pt idx="1277">12</cx:pt>
          <cx:pt idx="1278">12</cx:pt>
          <cx:pt idx="1279">12</cx:pt>
          <cx:pt idx="1280">12</cx:pt>
          <cx:pt idx="1281">12</cx:pt>
          <cx:pt idx="1282">12</cx:pt>
          <cx:pt idx="1283">12</cx:pt>
          <cx:pt idx="1284">12</cx:pt>
          <cx:pt idx="1285">12</cx:pt>
          <cx:pt idx="1286">11</cx:pt>
          <cx:pt idx="1287">11</cx:pt>
          <cx:pt idx="1288">11</cx:pt>
          <cx:pt idx="1289">11</cx:pt>
          <cx:pt idx="1290">11</cx:pt>
          <cx:pt idx="1291">11</cx:pt>
          <cx:pt idx="1292">11</cx:pt>
          <cx:pt idx="1293">11</cx:pt>
          <cx:pt idx="1294">11</cx:pt>
          <cx:pt idx="1295">11</cx:pt>
          <cx:pt idx="1296">11</cx:pt>
          <cx:pt idx="1297">11</cx:pt>
          <cx:pt idx="1298">11</cx:pt>
          <cx:pt idx="1299">11</cx:pt>
          <cx:pt idx="1300">11</cx:pt>
          <cx:pt idx="1301">11</cx:pt>
          <cx:pt idx="1302">11</cx:pt>
          <cx:pt idx="1303">11</cx:pt>
          <cx:pt idx="1304">11</cx:pt>
          <cx:pt idx="1305">11</cx:pt>
          <cx:pt idx="1306">11</cx:pt>
          <cx:pt idx="1307">11</cx:pt>
          <cx:pt idx="1308">11</cx:pt>
          <cx:pt idx="1309">11</cx:pt>
          <cx:pt idx="1310">11</cx:pt>
          <cx:pt idx="1311">11</cx:pt>
          <cx:pt idx="1312">11</cx:pt>
          <cx:pt idx="1313">11</cx:pt>
          <cx:pt idx="1314">11</cx:pt>
          <cx:pt idx="1315">11</cx:pt>
          <cx:pt idx="1316">11</cx:pt>
          <cx:pt idx="1317">11</cx:pt>
          <cx:pt idx="1318">11</cx:pt>
          <cx:pt idx="1319">11</cx:pt>
          <cx:pt idx="1320">11</cx:pt>
          <cx:pt idx="1321">11</cx:pt>
          <cx:pt idx="1322">11</cx:pt>
          <cx:pt idx="1323">11</cx:pt>
          <cx:pt idx="1324">11</cx:pt>
          <cx:pt idx="1325">11</cx:pt>
          <cx:pt idx="1326">11</cx:pt>
          <cx:pt idx="1327">11</cx:pt>
          <cx:pt idx="1328">11</cx:pt>
          <cx:pt idx="1329">11</cx:pt>
          <cx:pt idx="1330">11</cx:pt>
          <cx:pt idx="1331">11</cx:pt>
          <cx:pt idx="1332">11</cx:pt>
          <cx:pt idx="1333">11</cx:pt>
          <cx:pt idx="1334">11</cx:pt>
          <cx:pt idx="1335">11</cx:pt>
          <cx:pt idx="1336">11</cx:pt>
          <cx:pt idx="1337">11</cx:pt>
          <cx:pt idx="1338">11</cx:pt>
          <cx:pt idx="1339">11</cx:pt>
          <cx:pt idx="1340">11</cx:pt>
          <cx:pt idx="1341">11</cx:pt>
          <cx:pt idx="1342">11</cx:pt>
          <cx:pt idx="1343">11</cx:pt>
          <cx:pt idx="1344">11</cx:pt>
          <cx:pt idx="1345">11</cx:pt>
          <cx:pt idx="1346">11</cx:pt>
          <cx:pt idx="1347">11</cx:pt>
          <cx:pt idx="1348">11</cx:pt>
          <cx:pt idx="1349">11</cx:pt>
          <cx:pt idx="1350">11</cx:pt>
          <cx:pt idx="1351">11</cx:pt>
          <cx:pt idx="1352">11</cx:pt>
          <cx:pt idx="1353">11</cx:pt>
          <cx:pt idx="1354">11</cx:pt>
          <cx:pt idx="1355">11</cx:pt>
          <cx:pt idx="1356">11</cx:pt>
          <cx:pt idx="1357">11</cx:pt>
          <cx:pt idx="1358">11</cx:pt>
          <cx:pt idx="1359">11</cx:pt>
          <cx:pt idx="1360">11</cx:pt>
          <cx:pt idx="1361">11</cx:pt>
          <cx:pt idx="1362">11</cx:pt>
          <cx:pt idx="1363">11</cx:pt>
          <cx:pt idx="1364">11</cx:pt>
          <cx:pt idx="1365">11</cx:pt>
          <cx:pt idx="1366">11</cx:pt>
          <cx:pt idx="1367">11</cx:pt>
          <cx:pt idx="1368">11</cx:pt>
          <cx:pt idx="1369">11</cx:pt>
          <cx:pt idx="1370">11</cx:pt>
          <cx:pt idx="1371">11</cx:pt>
          <cx:pt idx="1372">11</cx:pt>
          <cx:pt idx="1373">11</cx:pt>
          <cx:pt idx="1374">11</cx:pt>
          <cx:pt idx="1375">11</cx:pt>
          <cx:pt idx="1376">11</cx:pt>
          <cx:pt idx="1377">11</cx:pt>
          <cx:pt idx="1378">11</cx:pt>
          <cx:pt idx="1379">11</cx:pt>
          <cx:pt idx="1380">11</cx:pt>
          <cx:pt idx="1381">11</cx:pt>
          <cx:pt idx="1382">11</cx:pt>
          <cx:pt idx="1383">11</cx:pt>
          <cx:pt idx="1384">11</cx:pt>
          <cx:pt idx="1385">11</cx:pt>
          <cx:pt idx="1386">11</cx:pt>
          <cx:pt idx="1387">11</cx:pt>
          <cx:pt idx="1388">11</cx:pt>
          <cx:pt idx="1389">11</cx:pt>
          <cx:pt idx="1390">11</cx:pt>
          <cx:pt idx="1391">11</cx:pt>
          <cx:pt idx="1392">11</cx:pt>
          <cx:pt idx="1393">11</cx:pt>
          <cx:pt idx="1394">11</cx:pt>
          <cx:pt idx="1395">11</cx:pt>
          <cx:pt idx="1396">11</cx:pt>
          <cx:pt idx="1397">11</cx:pt>
          <cx:pt idx="1398">11</cx:pt>
          <cx:pt idx="1399">11</cx:pt>
          <cx:pt idx="1400">11</cx:pt>
          <cx:pt idx="1401">11</cx:pt>
          <cx:pt idx="1402">11</cx:pt>
          <cx:pt idx="1403">11</cx:pt>
          <cx:pt idx="1404">11</cx:pt>
          <cx:pt idx="1405">11</cx:pt>
          <cx:pt idx="1406">11</cx:pt>
          <cx:pt idx="1407">11</cx:pt>
          <cx:pt idx="1408">11</cx:pt>
          <cx:pt idx="1409">11</cx:pt>
          <cx:pt idx="1410">11</cx:pt>
          <cx:pt idx="1411">11</cx:pt>
          <cx:pt idx="1412">11</cx:pt>
          <cx:pt idx="1413">11</cx:pt>
          <cx:pt idx="1414">11</cx:pt>
          <cx:pt idx="1415">11</cx:pt>
          <cx:pt idx="1416">11</cx:pt>
          <cx:pt idx="1417">11</cx:pt>
          <cx:pt idx="1418">11</cx:pt>
          <cx:pt idx="1419">11</cx:pt>
          <cx:pt idx="1420">11</cx:pt>
          <cx:pt idx="1421">11</cx:pt>
          <cx:pt idx="1422">11</cx:pt>
          <cx:pt idx="1423">11</cx:pt>
          <cx:pt idx="1424">11</cx:pt>
          <cx:pt idx="1425">11</cx:pt>
          <cx:pt idx="1426">11</cx:pt>
          <cx:pt idx="1427">11</cx:pt>
          <cx:pt idx="1428">11</cx:pt>
          <cx:pt idx="1429">11</cx:pt>
          <cx:pt idx="1430">11</cx:pt>
          <cx:pt idx="1431">11</cx:pt>
          <cx:pt idx="1432">11</cx:pt>
          <cx:pt idx="1433">11</cx:pt>
          <cx:pt idx="1434">11</cx:pt>
          <cx:pt idx="1435">11</cx:pt>
          <cx:pt idx="1436">11</cx:pt>
          <cx:pt idx="1437">11</cx:pt>
          <cx:pt idx="1438">11</cx:pt>
          <cx:pt idx="1439">11</cx:pt>
          <cx:pt idx="1440">11</cx:pt>
          <cx:pt idx="1441">11</cx:pt>
          <cx:pt idx="1442">11</cx:pt>
          <cx:pt idx="1443">11</cx:pt>
          <cx:pt idx="1444">11</cx:pt>
          <cx:pt idx="1445">11</cx:pt>
          <cx:pt idx="1446">11</cx:pt>
          <cx:pt idx="1447">11</cx:pt>
          <cx:pt idx="1448">11</cx:pt>
          <cx:pt idx="1449">11</cx:pt>
          <cx:pt idx="1450">11</cx:pt>
          <cx:pt idx="1451">11</cx:pt>
          <cx:pt idx="1452">11</cx:pt>
          <cx:pt idx="1453">11</cx:pt>
          <cx:pt idx="1454">11</cx:pt>
          <cx:pt idx="1455">11</cx:pt>
          <cx:pt idx="1456">11</cx:pt>
          <cx:pt idx="1457">11</cx:pt>
          <cx:pt idx="1458">11</cx:pt>
          <cx:pt idx="1459">11</cx:pt>
          <cx:pt idx="1460">11</cx:pt>
          <cx:pt idx="1461">11</cx:pt>
          <cx:pt idx="1462">11</cx:pt>
          <cx:pt idx="1463">11</cx:pt>
          <cx:pt idx="1464">11</cx:pt>
          <cx:pt idx="1465">11</cx:pt>
          <cx:pt idx="1466">11</cx:pt>
          <cx:pt idx="1467">11</cx:pt>
          <cx:pt idx="1468">11</cx:pt>
          <cx:pt idx="1469">11</cx:pt>
          <cx:pt idx="1470">11</cx:pt>
          <cx:pt idx="1471">11</cx:pt>
          <cx:pt idx="1472">11</cx:pt>
          <cx:pt idx="1473">11</cx:pt>
          <cx:pt idx="1474">11</cx:pt>
          <cx:pt idx="1475">11</cx:pt>
          <cx:pt idx="1476">11</cx:pt>
          <cx:pt idx="1477">11</cx:pt>
          <cx:pt idx="1478">11</cx:pt>
          <cx:pt idx="1479">11</cx:pt>
          <cx:pt idx="1480">11</cx:pt>
          <cx:pt idx="1481">11</cx:pt>
          <cx:pt idx="1482">11</cx:pt>
          <cx:pt idx="1483">11</cx:pt>
          <cx:pt idx="1484">11</cx:pt>
          <cx:pt idx="1485">11</cx:pt>
          <cx:pt idx="1486">11</cx:pt>
          <cx:pt idx="1487">11</cx:pt>
          <cx:pt idx="1488">11</cx:pt>
          <cx:pt idx="1489">11</cx:pt>
          <cx:pt idx="1490">11</cx:pt>
          <cx:pt idx="1491">11</cx:pt>
          <cx:pt idx="1492">11</cx:pt>
          <cx:pt idx="1493">11</cx:pt>
          <cx:pt idx="1494">11</cx:pt>
          <cx:pt idx="1495">11</cx:pt>
          <cx:pt idx="1496">11</cx:pt>
          <cx:pt idx="1497">11</cx:pt>
          <cx:pt idx="1498">11</cx:pt>
          <cx:pt idx="1499">11</cx:pt>
          <cx:pt idx="1500">11</cx:pt>
          <cx:pt idx="1501">11</cx:pt>
          <cx:pt idx="1502">11</cx:pt>
          <cx:pt idx="1503">11</cx:pt>
          <cx:pt idx="1504">11</cx:pt>
          <cx:pt idx="1505">11</cx:pt>
          <cx:pt idx="1506">11</cx:pt>
          <cx:pt idx="1507">11</cx:pt>
          <cx:pt idx="1508">11</cx:pt>
          <cx:pt idx="1509">11</cx:pt>
          <cx:pt idx="1510">11</cx:pt>
          <cx:pt idx="1511">11</cx:pt>
          <cx:pt idx="1512">11</cx:pt>
          <cx:pt idx="1513">11</cx:pt>
          <cx:pt idx="1514">11</cx:pt>
          <cx:pt idx="1515">11</cx:pt>
          <cx:pt idx="1516">11</cx:pt>
          <cx:pt idx="1517">11</cx:pt>
          <cx:pt idx="1518">11</cx:pt>
          <cx:pt idx="1519">11</cx:pt>
          <cx:pt idx="1520">11</cx:pt>
          <cx:pt idx="1521">11</cx:pt>
          <cx:pt idx="1522">11</cx:pt>
          <cx:pt idx="1523">11</cx:pt>
          <cx:pt idx="1524">11</cx:pt>
          <cx:pt idx="1525">11</cx:pt>
          <cx:pt idx="1526">11</cx:pt>
          <cx:pt idx="1527">11</cx:pt>
          <cx:pt idx="1528">11</cx:pt>
          <cx:pt idx="1529">11</cx:pt>
          <cx:pt idx="1530">11</cx:pt>
          <cx:pt idx="1531">11</cx:pt>
          <cx:pt idx="1532">11</cx:pt>
          <cx:pt idx="1533">11</cx:pt>
          <cx:pt idx="1534">11</cx:pt>
          <cx:pt idx="1535">11</cx:pt>
          <cx:pt idx="1536">11</cx:pt>
          <cx:pt idx="1537">11</cx:pt>
          <cx:pt idx="1538">11</cx:pt>
          <cx:pt idx="1539">11</cx:pt>
          <cx:pt idx="1540">11</cx:pt>
          <cx:pt idx="1541">11</cx:pt>
          <cx:pt idx="1542">11</cx:pt>
          <cx:pt idx="1543">11</cx:pt>
          <cx:pt idx="1544">11</cx:pt>
          <cx:pt idx="1545">11</cx:pt>
          <cx:pt idx="1546">11</cx:pt>
          <cx:pt idx="1547">11</cx:pt>
          <cx:pt idx="1548">11</cx:pt>
          <cx:pt idx="1549">11</cx:pt>
          <cx:pt idx="1550">11</cx:pt>
          <cx:pt idx="1551">11</cx:pt>
          <cx:pt idx="1552">11</cx:pt>
          <cx:pt idx="1553">11</cx:pt>
          <cx:pt idx="1554">11</cx:pt>
          <cx:pt idx="1555">11</cx:pt>
          <cx:pt idx="1556">11</cx:pt>
          <cx:pt idx="1557">11</cx:pt>
          <cx:pt idx="1558">11</cx:pt>
          <cx:pt idx="1559">11</cx:pt>
          <cx:pt idx="1560">11</cx:pt>
          <cx:pt idx="1561">11</cx:pt>
          <cx:pt idx="1562">11</cx:pt>
          <cx:pt idx="1563">11</cx:pt>
          <cx:pt idx="1564">11</cx:pt>
          <cx:pt idx="1565">11</cx:pt>
          <cx:pt idx="1566">11</cx:pt>
          <cx:pt idx="1567">11</cx:pt>
          <cx:pt idx="1568">11</cx:pt>
          <cx:pt idx="1569">11</cx:pt>
          <cx:pt idx="1570">11</cx:pt>
          <cx:pt idx="1571">11</cx:pt>
          <cx:pt idx="1572">11</cx:pt>
          <cx:pt idx="1573">11</cx:pt>
          <cx:pt idx="1574">11</cx:pt>
          <cx:pt idx="1575">11</cx:pt>
          <cx:pt idx="1576">11</cx:pt>
          <cx:pt idx="1577">11</cx:pt>
          <cx:pt idx="1578">11</cx:pt>
          <cx:pt idx="1579">11</cx:pt>
          <cx:pt idx="1580">11</cx:pt>
          <cx:pt idx="1581">11</cx:pt>
          <cx:pt idx="1582">11</cx:pt>
          <cx:pt idx="1583">11</cx:pt>
          <cx:pt idx="1584">11</cx:pt>
          <cx:pt idx="1585">11</cx:pt>
          <cx:pt idx="1586">11</cx:pt>
          <cx:pt idx="1587">11</cx:pt>
          <cx:pt idx="1588">11</cx:pt>
          <cx:pt idx="1589">11</cx:pt>
          <cx:pt idx="1590">11</cx:pt>
          <cx:pt idx="1591">11</cx:pt>
          <cx:pt idx="1592">11</cx:pt>
          <cx:pt idx="1593">11</cx:pt>
          <cx:pt idx="1594">11</cx:pt>
          <cx:pt idx="1595">11</cx:pt>
          <cx:pt idx="1596">11</cx:pt>
          <cx:pt idx="1597">11</cx:pt>
          <cx:pt idx="1598">11</cx:pt>
          <cx:pt idx="1599">11</cx:pt>
          <cx:pt idx="1600">11</cx:pt>
          <cx:pt idx="1601">11</cx:pt>
          <cx:pt idx="1602">11</cx:pt>
          <cx:pt idx="1603">11</cx:pt>
          <cx:pt idx="1604">11</cx:pt>
          <cx:pt idx="1605">11</cx:pt>
          <cx:pt idx="1606">11</cx:pt>
          <cx:pt idx="1607">11</cx:pt>
          <cx:pt idx="1608">11</cx:pt>
          <cx:pt idx="1609">11</cx:pt>
          <cx:pt idx="1610">11</cx:pt>
          <cx:pt idx="1611">11</cx:pt>
          <cx:pt idx="1612">11</cx:pt>
          <cx:pt idx="1613">11</cx:pt>
          <cx:pt idx="1614">11</cx:pt>
          <cx:pt idx="1615">11</cx:pt>
          <cx:pt idx="1616">11</cx:pt>
          <cx:pt idx="1617">11</cx:pt>
          <cx:pt idx="1618">11</cx:pt>
          <cx:pt idx="1619">11</cx:pt>
          <cx:pt idx="1620">11</cx:pt>
          <cx:pt idx="1621">11</cx:pt>
          <cx:pt idx="1622">11</cx:pt>
          <cx:pt idx="1623">11</cx:pt>
          <cx:pt idx="1624">11</cx:pt>
          <cx:pt idx="1625">11</cx:pt>
          <cx:pt idx="1626">11</cx:pt>
          <cx:pt idx="1627">11</cx:pt>
          <cx:pt idx="1628">11</cx:pt>
          <cx:pt idx="1629">11</cx:pt>
          <cx:pt idx="1630">11</cx:pt>
          <cx:pt idx="1631">11</cx:pt>
          <cx:pt idx="1632">11</cx:pt>
          <cx:pt idx="1633">11</cx:pt>
          <cx:pt idx="1634">11</cx:pt>
          <cx:pt idx="1635">11</cx:pt>
          <cx:pt idx="1636">11</cx:pt>
          <cx:pt idx="1637">11</cx:pt>
          <cx:pt idx="1638">11</cx:pt>
          <cx:pt idx="1639">11</cx:pt>
          <cx:pt idx="1640">11</cx:pt>
          <cx:pt idx="1641">11</cx:pt>
          <cx:pt idx="1642">11</cx:pt>
          <cx:pt idx="1643">11</cx:pt>
          <cx:pt idx="1644">11</cx:pt>
          <cx:pt idx="1645">11</cx:pt>
          <cx:pt idx="1646">11</cx:pt>
          <cx:pt idx="1647">11</cx:pt>
          <cx:pt idx="1648">11</cx:pt>
          <cx:pt idx="1649">11</cx:pt>
          <cx:pt idx="1650">11</cx:pt>
          <cx:pt idx="1651">10</cx:pt>
          <cx:pt idx="1652">10</cx:pt>
          <cx:pt idx="1653">10</cx:pt>
          <cx:pt idx="1654">10</cx:pt>
          <cx:pt idx="1655">10</cx:pt>
          <cx:pt idx="1656">10</cx:pt>
          <cx:pt idx="1657">10</cx:pt>
          <cx:pt idx="1658">10</cx:pt>
          <cx:pt idx="1659">10</cx:pt>
          <cx:pt idx="1660">10</cx:pt>
          <cx:pt idx="1661">10</cx:pt>
          <cx:pt idx="1662">10</cx:pt>
          <cx:pt idx="1663">10</cx:pt>
          <cx:pt idx="1664">10</cx:pt>
          <cx:pt idx="1665">10</cx:pt>
          <cx:pt idx="1666">10</cx:pt>
          <cx:pt idx="1667">10</cx:pt>
          <cx:pt idx="1668">10</cx:pt>
          <cx:pt idx="1669">10</cx:pt>
          <cx:pt idx="1670">10</cx:pt>
          <cx:pt idx="1671">10</cx:pt>
          <cx:pt idx="1672">10</cx:pt>
          <cx:pt idx="1673">10</cx:pt>
          <cx:pt idx="1674">10</cx:pt>
          <cx:pt idx="1675">10</cx:pt>
          <cx:pt idx="1676">10</cx:pt>
          <cx:pt idx="1677">10</cx:pt>
          <cx:pt idx="1678">10</cx:pt>
          <cx:pt idx="1679">10</cx:pt>
          <cx:pt idx="1680">10</cx:pt>
          <cx:pt idx="1681">10</cx:pt>
          <cx:pt idx="1682">10</cx:pt>
          <cx:pt idx="1683">10</cx:pt>
          <cx:pt idx="1684">10</cx:pt>
          <cx:pt idx="1685">10</cx:pt>
          <cx:pt idx="1686">10</cx:pt>
          <cx:pt idx="1687">10</cx:pt>
          <cx:pt idx="1688">10</cx:pt>
          <cx:pt idx="1689">10</cx:pt>
          <cx:pt idx="1690">10</cx:pt>
          <cx:pt idx="1691">10</cx:pt>
          <cx:pt idx="1692">10</cx:pt>
          <cx:pt idx="1693">10</cx:pt>
          <cx:pt idx="1694">10</cx:pt>
          <cx:pt idx="1695">10</cx:pt>
          <cx:pt idx="1696">10</cx:pt>
          <cx:pt idx="1697">10</cx:pt>
          <cx:pt idx="1698">10</cx:pt>
          <cx:pt idx="1699">10</cx:pt>
          <cx:pt idx="1700">10</cx:pt>
          <cx:pt idx="1701">10</cx:pt>
          <cx:pt idx="1702">10</cx:pt>
          <cx:pt idx="1703">10</cx:pt>
          <cx:pt idx="1704">10</cx:pt>
          <cx:pt idx="1705">10</cx:pt>
          <cx:pt idx="1706">10</cx:pt>
          <cx:pt idx="1707">10</cx:pt>
          <cx:pt idx="1708">10</cx:pt>
          <cx:pt idx="1709">10</cx:pt>
          <cx:pt idx="1710">10</cx:pt>
          <cx:pt idx="1711">10</cx:pt>
          <cx:pt idx="1712">10</cx:pt>
          <cx:pt idx="1713">10</cx:pt>
          <cx:pt idx="1714">10</cx:pt>
          <cx:pt idx="1715">10</cx:pt>
          <cx:pt idx="1716">10</cx:pt>
          <cx:pt idx="1717">10</cx:pt>
          <cx:pt idx="1718">10</cx:pt>
          <cx:pt idx="1719">10</cx:pt>
          <cx:pt idx="1720">10</cx:pt>
          <cx:pt idx="1721">10</cx:pt>
          <cx:pt idx="1722">10</cx:pt>
          <cx:pt idx="1723">10</cx:pt>
          <cx:pt idx="1724">10</cx:pt>
          <cx:pt idx="1725">10</cx:pt>
          <cx:pt idx="1726">10</cx:pt>
          <cx:pt idx="1727">10</cx:pt>
          <cx:pt idx="1728">10</cx:pt>
          <cx:pt idx="1729">10</cx:pt>
          <cx:pt idx="1730">10</cx:pt>
          <cx:pt idx="1731">10</cx:pt>
          <cx:pt idx="1732">10</cx:pt>
          <cx:pt idx="1733">10</cx:pt>
          <cx:pt idx="1734">10</cx:pt>
          <cx:pt idx="1735">10</cx:pt>
          <cx:pt idx="1736">10</cx:pt>
          <cx:pt idx="1737">10</cx:pt>
          <cx:pt idx="1738">10</cx:pt>
          <cx:pt idx="1739">10</cx:pt>
          <cx:pt idx="1740">10</cx:pt>
          <cx:pt idx="1741">10</cx:pt>
          <cx:pt idx="1742">10</cx:pt>
          <cx:pt idx="1743">10</cx:pt>
          <cx:pt idx="1744">10</cx:pt>
          <cx:pt idx="1745">10</cx:pt>
          <cx:pt idx="1746">10</cx:pt>
          <cx:pt idx="1747">10</cx:pt>
          <cx:pt idx="1748">10</cx:pt>
          <cx:pt idx="1749">10</cx:pt>
          <cx:pt idx="1750">10</cx:pt>
          <cx:pt idx="1751">10</cx:pt>
          <cx:pt idx="1752">10</cx:pt>
          <cx:pt idx="1753">10</cx:pt>
          <cx:pt idx="1754">10</cx:pt>
          <cx:pt idx="1755">10</cx:pt>
          <cx:pt idx="1756">10</cx:pt>
          <cx:pt idx="1757">10</cx:pt>
          <cx:pt idx="1758">10</cx:pt>
          <cx:pt idx="1759">10</cx:pt>
          <cx:pt idx="1760">10</cx:pt>
          <cx:pt idx="1761">10</cx:pt>
          <cx:pt idx="1762">10</cx:pt>
          <cx:pt idx="1763">10</cx:pt>
          <cx:pt idx="1764">10</cx:pt>
          <cx:pt idx="1765">10</cx:pt>
          <cx:pt idx="1766">10</cx:pt>
          <cx:pt idx="1767">10</cx:pt>
          <cx:pt idx="1768">10</cx:pt>
          <cx:pt idx="1769">10</cx:pt>
          <cx:pt idx="1770">10</cx:pt>
          <cx:pt idx="1771">10</cx:pt>
          <cx:pt idx="1772">10</cx:pt>
          <cx:pt idx="1773">10</cx:pt>
          <cx:pt idx="1774">10</cx:pt>
          <cx:pt idx="1775">10</cx:pt>
          <cx:pt idx="1776">10</cx:pt>
          <cx:pt idx="1777">10</cx:pt>
          <cx:pt idx="1778">10</cx:pt>
          <cx:pt idx="1779">10</cx:pt>
          <cx:pt idx="1780">10</cx:pt>
          <cx:pt idx="1781">10</cx:pt>
          <cx:pt idx="1782">10</cx:pt>
          <cx:pt idx="1783">10</cx:pt>
          <cx:pt idx="1784">10</cx:pt>
          <cx:pt idx="1785">10</cx:pt>
          <cx:pt idx="1786">10</cx:pt>
          <cx:pt idx="1787">10</cx:pt>
          <cx:pt idx="1788">10</cx:pt>
          <cx:pt idx="1789">10</cx:pt>
          <cx:pt idx="1790">10</cx:pt>
          <cx:pt idx="1791">10</cx:pt>
          <cx:pt idx="1792">10</cx:pt>
          <cx:pt idx="1793">10</cx:pt>
          <cx:pt idx="1794">10</cx:pt>
          <cx:pt idx="1795">10</cx:pt>
          <cx:pt idx="1796">10</cx:pt>
          <cx:pt idx="1797">10</cx:pt>
          <cx:pt idx="1798">10</cx:pt>
          <cx:pt idx="1799">10</cx:pt>
          <cx:pt idx="1800">10</cx:pt>
          <cx:pt idx="1801">10</cx:pt>
          <cx:pt idx="1802">10</cx:pt>
          <cx:pt idx="1803">10</cx:pt>
          <cx:pt idx="1804">10</cx:pt>
          <cx:pt idx="1805">10</cx:pt>
          <cx:pt idx="1806">10</cx:pt>
          <cx:pt idx="1807">10</cx:pt>
          <cx:pt idx="1808">10</cx:pt>
          <cx:pt idx="1809">10</cx:pt>
          <cx:pt idx="1810">9</cx:pt>
          <cx:pt idx="1811">9</cx:pt>
          <cx:pt idx="1812">9</cx:pt>
          <cx:pt idx="1813">9</cx:pt>
          <cx:pt idx="1814">9</cx:pt>
          <cx:pt idx="1815">9</cx:pt>
          <cx:pt idx="1816">9</cx:pt>
          <cx:pt idx="1817">9</cx:pt>
          <cx:pt idx="1818">9</cx:pt>
          <cx:pt idx="1819">9</cx:pt>
          <cx:pt idx="1820">9</cx:pt>
          <cx:pt idx="1821">9</cx:pt>
          <cx:pt idx="1822">9</cx:pt>
          <cx:pt idx="1823">9</cx:pt>
          <cx:pt idx="1824">9</cx:pt>
          <cx:pt idx="1825">9</cx:pt>
          <cx:pt idx="1826">9</cx:pt>
          <cx:pt idx="1827">9</cx:pt>
          <cx:pt idx="1828">9</cx:pt>
          <cx:pt idx="1829">9</cx:pt>
          <cx:pt idx="1830">9</cx:pt>
          <cx:pt idx="1831">9</cx:pt>
          <cx:pt idx="1832">9</cx:pt>
          <cx:pt idx="1833">9</cx:pt>
          <cx:pt idx="1834">9</cx:pt>
          <cx:pt idx="1835">9</cx:pt>
          <cx:pt idx="1836">9</cx:pt>
          <cx:pt idx="1837">9</cx:pt>
          <cx:pt idx="1838">9</cx:pt>
          <cx:pt idx="1839">9</cx:pt>
          <cx:pt idx="1840">9</cx:pt>
          <cx:pt idx="1841">9</cx:pt>
          <cx:pt idx="1842">9</cx:pt>
          <cx:pt idx="1843">9</cx:pt>
          <cx:pt idx="1844">9</cx:pt>
          <cx:pt idx="1845">9</cx:pt>
          <cx:pt idx="1846">9</cx:pt>
          <cx:pt idx="1847">9</cx:pt>
          <cx:pt idx="1848">9</cx:pt>
          <cx:pt idx="1849">9</cx:pt>
          <cx:pt idx="1850">9</cx:pt>
          <cx:pt idx="1851">9</cx:pt>
          <cx:pt idx="1852">9</cx:pt>
          <cx:pt idx="1853">9</cx:pt>
          <cx:pt idx="1854">9</cx:pt>
          <cx:pt idx="1855">9</cx:pt>
          <cx:pt idx="1856">9</cx:pt>
          <cx:pt idx="1857">9</cx:pt>
          <cx:pt idx="1858">9</cx:pt>
          <cx:pt idx="1859">9</cx:pt>
          <cx:pt idx="1860">9</cx:pt>
          <cx:pt idx="1861">9</cx:pt>
          <cx:pt idx="1862">9</cx:pt>
          <cx:pt idx="1863">9</cx:pt>
          <cx:pt idx="1864">9</cx:pt>
          <cx:pt idx="1865">9</cx:pt>
          <cx:pt idx="1866">9</cx:pt>
          <cx:pt idx="1867">9</cx:pt>
          <cx:pt idx="1868">9</cx:pt>
          <cx:pt idx="1869">9</cx:pt>
          <cx:pt idx="1870">9</cx:pt>
          <cx:pt idx="1871">9</cx:pt>
          <cx:pt idx="1872">9</cx:pt>
          <cx:pt idx="1873">9</cx:pt>
          <cx:pt idx="1874">9</cx:pt>
          <cx:pt idx="1875">9</cx:pt>
          <cx:pt idx="1876">9</cx:pt>
          <cx:pt idx="1877">9</cx:pt>
          <cx:pt idx="1878">9</cx:pt>
          <cx:pt idx="1879">9</cx:pt>
          <cx:pt idx="1880">9</cx:pt>
          <cx:pt idx="1881">9</cx:pt>
          <cx:pt idx="1882">9</cx:pt>
          <cx:pt idx="1883">9</cx:pt>
          <cx:pt idx="1884">9</cx:pt>
          <cx:pt idx="1885">9</cx:pt>
          <cx:pt idx="1886">9</cx:pt>
          <cx:pt idx="1887">9</cx:pt>
          <cx:pt idx="1888">9</cx:pt>
          <cx:pt idx="1889">9</cx:pt>
          <cx:pt idx="1890">9</cx:pt>
          <cx:pt idx="1891">9</cx:pt>
          <cx:pt idx="1892">9</cx:pt>
          <cx:pt idx="1893">9</cx:pt>
          <cx:pt idx="1894">9</cx:pt>
          <cx:pt idx="1895">9</cx:pt>
          <cx:pt idx="1896">9</cx:pt>
          <cx:pt idx="1897">9</cx:pt>
          <cx:pt idx="1898">9</cx:pt>
          <cx:pt idx="1899">9</cx:pt>
          <cx:pt idx="1900">9</cx:pt>
          <cx:pt idx="1901">9</cx:pt>
          <cx:pt idx="1902">9</cx:pt>
          <cx:pt idx="1903">9</cx:pt>
          <cx:pt idx="1904">9</cx:pt>
          <cx:pt idx="1905">9</cx:pt>
          <cx:pt idx="1906">9</cx:pt>
          <cx:pt idx="1907">9</cx:pt>
          <cx:pt idx="1908">9</cx:pt>
          <cx:pt idx="1909">9</cx:pt>
          <cx:pt idx="1910">9</cx:pt>
          <cx:pt idx="1911">9</cx:pt>
          <cx:pt idx="1912">9</cx:pt>
          <cx:pt idx="1913">9</cx:pt>
          <cx:pt idx="1914">9</cx:pt>
          <cx:pt idx="1915">9</cx:pt>
          <cx:pt idx="1916">9</cx:pt>
          <cx:pt idx="1917">9</cx:pt>
          <cx:pt idx="1918">9</cx:pt>
          <cx:pt idx="1919">9</cx:pt>
          <cx:pt idx="1920">9</cx:pt>
          <cx:pt idx="1921">9</cx:pt>
          <cx:pt idx="1922">9</cx:pt>
          <cx:pt idx="1923">9</cx:pt>
          <cx:pt idx="1924">9</cx:pt>
          <cx:pt idx="1925">9</cx:pt>
          <cx:pt idx="1926">9</cx:pt>
          <cx:pt idx="1927">9</cx:pt>
          <cx:pt idx="1928">9</cx:pt>
          <cx:pt idx="1929">9</cx:pt>
          <cx:pt idx="1930">9</cx:pt>
          <cx:pt idx="1931">9</cx:pt>
          <cx:pt idx="1932">9</cx:pt>
          <cx:pt idx="1933">9</cx:pt>
          <cx:pt idx="1934">9</cx:pt>
          <cx:pt idx="1935">9</cx:pt>
          <cx:pt idx="1936">9</cx:pt>
          <cx:pt idx="1937">9</cx:pt>
          <cx:pt idx="1938">9</cx:pt>
          <cx:pt idx="1939">9</cx:pt>
          <cx:pt idx="1940">9</cx:pt>
          <cx:pt idx="1941">9</cx:pt>
          <cx:pt idx="1942">9</cx:pt>
          <cx:pt idx="1943">9</cx:pt>
          <cx:pt idx="1944">9</cx:pt>
          <cx:pt idx="1945">9</cx:pt>
          <cx:pt idx="1946">9</cx:pt>
          <cx:pt idx="1947">9</cx:pt>
          <cx:pt idx="1948">9</cx:pt>
          <cx:pt idx="1949">9</cx:pt>
          <cx:pt idx="1950">9</cx:pt>
          <cx:pt idx="1951">9</cx:pt>
          <cx:pt idx="1952">9</cx:pt>
          <cx:pt idx="1953">9</cx:pt>
          <cx:pt idx="1954">9</cx:pt>
          <cx:pt idx="1955">9</cx:pt>
          <cx:pt idx="1956">9</cx:pt>
          <cx:pt idx="1957">9</cx:pt>
          <cx:pt idx="1958">9</cx:pt>
          <cx:pt idx="1959">9</cx:pt>
          <cx:pt idx="1960">9</cx:pt>
          <cx:pt idx="1961">9</cx:pt>
          <cx:pt idx="1962">9</cx:pt>
          <cx:pt idx="1963">9</cx:pt>
          <cx:pt idx="1964">9</cx:pt>
          <cx:pt idx="1965">9</cx:pt>
          <cx:pt idx="1966">9</cx:pt>
          <cx:pt idx="1967">9</cx:pt>
          <cx:pt idx="1968">9</cx:pt>
          <cx:pt idx="1969">9</cx:pt>
          <cx:pt idx="1970">9</cx:pt>
          <cx:pt idx="1971">9</cx:pt>
          <cx:pt idx="1972">9</cx:pt>
          <cx:pt idx="1973">9</cx:pt>
          <cx:pt idx="1974">9</cx:pt>
          <cx:pt idx="1975">9</cx:pt>
          <cx:pt idx="1976">9</cx:pt>
          <cx:pt idx="1977">9</cx:pt>
          <cx:pt idx="1978">9</cx:pt>
          <cx:pt idx="1979">9</cx:pt>
          <cx:pt idx="1980">9</cx:pt>
          <cx:pt idx="1981">8</cx:pt>
          <cx:pt idx="1982">6</cx:pt>
        </cx:lvl>
      </cx:numDim>
    </cx:data>
  </cx:chartData>
  <cx:chart>
    <cx:title pos="t" align="ctr" overlay="0">
      <cx:tx>
        <cx:txData>
          <cx:v>Liczba dokumentów, spełniających określone kryteria dostępności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pl-PL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Liczba dokumentów, spełniających określone kryteria dostępności</a:t>
          </a:r>
        </a:p>
      </cx:txPr>
    </cx:title>
    <cx:plotArea>
      <cx:plotAreaRegion>
        <cx:series layoutId="clusteredColumn" uniqueId="{E3DC3B25-98F2-4DB8-BA01-5DAA22EF86AC}">
          <cx:tx>
            <cx:txData>
              <cx:f>wcag_report!$F$1</cx:f>
              <cx:v>passed</cx:v>
            </cx:txData>
          </cx:tx>
          <cx:dataId val="0"/>
          <cx:layoutPr>
            <cx:binning intervalClosed="r">
              <cx:binSize val="1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F7F60-9242-4C99-B3BF-6830E0DC1F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3535F1-1C4A-432D-BDA5-187ACA1E2A71}">
      <dgm:prSet phldrT="[Tekst]"/>
      <dgm:spPr/>
      <dgm:t>
        <a:bodyPr/>
        <a:lstStyle/>
        <a:p>
          <a:r>
            <a:rPr lang="pl-PL" dirty="0" err="1"/>
            <a:t>cris</a:t>
          </a:r>
          <a:endParaRPr lang="pl-PL" dirty="0"/>
        </a:p>
      </dgm:t>
    </dgm:pt>
    <dgm:pt modelId="{C45846E7-CE1E-45FD-8918-A2EA5E0901D6}" type="parTrans" cxnId="{9EB23EAE-056A-4744-BFF0-80B12B1BBFBA}">
      <dgm:prSet/>
      <dgm:spPr/>
      <dgm:t>
        <a:bodyPr/>
        <a:lstStyle/>
        <a:p>
          <a:endParaRPr lang="pl-PL"/>
        </a:p>
      </dgm:t>
    </dgm:pt>
    <dgm:pt modelId="{132BDB0F-7E41-4B90-BCFA-66AD5536BB64}" type="sibTrans" cxnId="{9EB23EAE-056A-4744-BFF0-80B12B1BBFBA}">
      <dgm:prSet/>
      <dgm:spPr/>
      <dgm:t>
        <a:bodyPr/>
        <a:lstStyle/>
        <a:p>
          <a:endParaRPr lang="pl-PL"/>
        </a:p>
      </dgm:t>
    </dgm:pt>
    <dgm:pt modelId="{567F8422-7A2E-4D20-9DCB-5CE8B2030BBC}">
      <dgm:prSet phldrT="[Tekst]"/>
      <dgm:spPr/>
      <dgm:t>
        <a:bodyPr/>
        <a:lstStyle/>
        <a:p>
          <a:r>
            <a:rPr lang="pl-PL" dirty="0"/>
            <a:t>PROJEKTY</a:t>
          </a:r>
        </a:p>
      </dgm:t>
    </dgm:pt>
    <dgm:pt modelId="{3663C9B6-8E01-4393-BBA6-4D761859DF98}" type="parTrans" cxnId="{636F9EB7-AFEF-4E0B-99EF-04880D05AD0B}">
      <dgm:prSet/>
      <dgm:spPr/>
      <dgm:t>
        <a:bodyPr/>
        <a:lstStyle/>
        <a:p>
          <a:endParaRPr lang="pl-PL"/>
        </a:p>
      </dgm:t>
    </dgm:pt>
    <dgm:pt modelId="{B8228E86-E722-45FE-82D7-6BC2132244D0}" type="sibTrans" cxnId="{636F9EB7-AFEF-4E0B-99EF-04880D05AD0B}">
      <dgm:prSet/>
      <dgm:spPr/>
      <dgm:t>
        <a:bodyPr/>
        <a:lstStyle/>
        <a:p>
          <a:endParaRPr lang="pl-PL"/>
        </a:p>
      </dgm:t>
    </dgm:pt>
    <dgm:pt modelId="{1030FB7A-526B-4960-A3CC-C8934EC977F2}">
      <dgm:prSet phldrT="[Tekst]"/>
      <dgm:spPr/>
      <dgm:t>
        <a:bodyPr/>
        <a:lstStyle/>
        <a:p>
          <a:r>
            <a:rPr lang="pl-PL" dirty="0"/>
            <a:t>APARATURA</a:t>
          </a:r>
        </a:p>
        <a:p>
          <a:r>
            <a:rPr lang="pl-PL" dirty="0"/>
            <a:t>POTENCJAŁ</a:t>
          </a:r>
        </a:p>
      </dgm:t>
    </dgm:pt>
    <dgm:pt modelId="{C908F271-0C17-4A10-ACC3-3F2CA058E741}" type="parTrans" cxnId="{AEA4577C-821C-4949-A66F-D13E58EA8807}">
      <dgm:prSet/>
      <dgm:spPr/>
      <dgm:t>
        <a:bodyPr/>
        <a:lstStyle/>
        <a:p>
          <a:endParaRPr lang="pl-PL"/>
        </a:p>
      </dgm:t>
    </dgm:pt>
    <dgm:pt modelId="{0571C8D1-7A2E-4225-B229-A6241A88C924}" type="sibTrans" cxnId="{AEA4577C-821C-4949-A66F-D13E58EA8807}">
      <dgm:prSet/>
      <dgm:spPr/>
      <dgm:t>
        <a:bodyPr/>
        <a:lstStyle/>
        <a:p>
          <a:endParaRPr lang="pl-PL"/>
        </a:p>
      </dgm:t>
    </dgm:pt>
    <dgm:pt modelId="{4A3AB126-0FEF-4AB4-95D6-9A56AD88AE55}">
      <dgm:prSet phldrT="[Tekst]"/>
      <dgm:spPr/>
      <dgm:t>
        <a:bodyPr/>
        <a:lstStyle/>
        <a:p>
          <a:r>
            <a:rPr lang="pl-PL" dirty="0"/>
            <a:t>EFEKTY</a:t>
          </a:r>
        </a:p>
        <a:p>
          <a:r>
            <a:rPr lang="pl-PL" dirty="0"/>
            <a:t>PUBLIKACJE</a:t>
          </a:r>
        </a:p>
        <a:p>
          <a:r>
            <a:rPr lang="pl-PL" dirty="0"/>
            <a:t>OSIAGNIĘCIA </a:t>
          </a:r>
        </a:p>
      </dgm:t>
    </dgm:pt>
    <dgm:pt modelId="{9D42064D-0D52-4A86-BB43-16A532C15626}" type="parTrans" cxnId="{3875C663-2F8E-45C7-92CC-1CBBD5BC3E98}">
      <dgm:prSet/>
      <dgm:spPr/>
      <dgm:t>
        <a:bodyPr/>
        <a:lstStyle/>
        <a:p>
          <a:endParaRPr lang="pl-PL"/>
        </a:p>
      </dgm:t>
    </dgm:pt>
    <dgm:pt modelId="{AAAFB53D-D9D6-452D-9154-6AC06302FAF7}" type="sibTrans" cxnId="{3875C663-2F8E-45C7-92CC-1CBBD5BC3E98}">
      <dgm:prSet/>
      <dgm:spPr/>
      <dgm:t>
        <a:bodyPr/>
        <a:lstStyle/>
        <a:p>
          <a:endParaRPr lang="pl-PL"/>
        </a:p>
      </dgm:t>
    </dgm:pt>
    <dgm:pt modelId="{03A999EA-ADF6-4167-B376-4D9FEA84A842}">
      <dgm:prSet phldrT="[Tekst]"/>
      <dgm:spPr/>
      <dgm:t>
        <a:bodyPr/>
        <a:lstStyle/>
        <a:p>
          <a:r>
            <a:rPr lang="pl-PL" dirty="0"/>
            <a:t>DYDAKTYKA</a:t>
          </a:r>
        </a:p>
        <a:p>
          <a:r>
            <a:rPr lang="pl-PL" dirty="0"/>
            <a:t>DYPLOMY</a:t>
          </a:r>
        </a:p>
      </dgm:t>
    </dgm:pt>
    <dgm:pt modelId="{93CC0A5F-BD4E-4461-AE88-166EB73276CC}" type="parTrans" cxnId="{299B0BDC-0FF5-4D29-A21C-6B7019BA6235}">
      <dgm:prSet/>
      <dgm:spPr/>
      <dgm:t>
        <a:bodyPr/>
        <a:lstStyle/>
        <a:p>
          <a:endParaRPr lang="pl-PL"/>
        </a:p>
      </dgm:t>
    </dgm:pt>
    <dgm:pt modelId="{F34BED38-26CF-4269-A1C0-ABF3C06F3887}" type="sibTrans" cxnId="{299B0BDC-0FF5-4D29-A21C-6B7019BA6235}">
      <dgm:prSet/>
      <dgm:spPr/>
      <dgm:t>
        <a:bodyPr/>
        <a:lstStyle/>
        <a:p>
          <a:endParaRPr lang="pl-PL"/>
        </a:p>
      </dgm:t>
    </dgm:pt>
    <dgm:pt modelId="{F1349708-E31A-4F28-A75E-D89D3F5AE673}">
      <dgm:prSet phldrT="[Tekst]"/>
      <dgm:spPr/>
      <dgm:t>
        <a:bodyPr/>
        <a:lstStyle/>
        <a:p>
          <a:r>
            <a:rPr lang="pl-PL" dirty="0"/>
            <a:t>KADRY</a:t>
          </a:r>
        </a:p>
        <a:p>
          <a:r>
            <a:rPr lang="pl-PL" dirty="0"/>
            <a:t>SPECJALIŚCI</a:t>
          </a:r>
        </a:p>
      </dgm:t>
    </dgm:pt>
    <dgm:pt modelId="{7EB47C60-03C2-4CBE-A76C-E5B4C5AD082B}" type="parTrans" cxnId="{BB11DD0C-9A3D-49FB-951E-2606643EFC08}">
      <dgm:prSet/>
      <dgm:spPr/>
      <dgm:t>
        <a:bodyPr/>
        <a:lstStyle/>
        <a:p>
          <a:endParaRPr lang="pl-PL"/>
        </a:p>
      </dgm:t>
    </dgm:pt>
    <dgm:pt modelId="{C109B483-2C73-4C1B-AE7C-77D10A66C5BB}" type="sibTrans" cxnId="{BB11DD0C-9A3D-49FB-951E-2606643EFC08}">
      <dgm:prSet/>
      <dgm:spPr/>
      <dgm:t>
        <a:bodyPr/>
        <a:lstStyle/>
        <a:p>
          <a:endParaRPr lang="pl-PL"/>
        </a:p>
      </dgm:t>
    </dgm:pt>
    <dgm:pt modelId="{A7572AD7-E744-4FD8-8D6F-D0D041801378}">
      <dgm:prSet phldrT="[Tekst]"/>
      <dgm:spPr/>
      <dgm:t>
        <a:bodyPr/>
        <a:lstStyle/>
        <a:p>
          <a:r>
            <a:rPr lang="pl-PL" dirty="0"/>
            <a:t>WYNIKI DANE  BADAWCZE</a:t>
          </a:r>
        </a:p>
      </dgm:t>
    </dgm:pt>
    <dgm:pt modelId="{0FF6E2C4-5A9E-48C6-B1FB-A622E85A84A8}" type="parTrans" cxnId="{1FB952DE-AE00-4BAB-8743-07F5818F90AC}">
      <dgm:prSet/>
      <dgm:spPr/>
      <dgm:t>
        <a:bodyPr/>
        <a:lstStyle/>
        <a:p>
          <a:endParaRPr lang="pl-PL"/>
        </a:p>
      </dgm:t>
    </dgm:pt>
    <dgm:pt modelId="{43DB2149-0B41-44E9-B2C2-C604E5CAEA64}" type="sibTrans" cxnId="{1FB952DE-AE00-4BAB-8743-07F5818F90AC}">
      <dgm:prSet/>
      <dgm:spPr/>
      <dgm:t>
        <a:bodyPr/>
        <a:lstStyle/>
        <a:p>
          <a:endParaRPr lang="pl-PL"/>
        </a:p>
      </dgm:t>
    </dgm:pt>
    <dgm:pt modelId="{F722073D-64CF-4DD5-AACB-38484A9F6E23}" type="pres">
      <dgm:prSet presAssocID="{4B1F7F60-9242-4C99-B3BF-6830E0DC1F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D7AEC0-F503-4F55-B353-D0A50441F39B}" type="pres">
      <dgm:prSet presAssocID="{993535F1-1C4A-432D-BDA5-187ACA1E2A71}" presName="centerShape" presStyleLbl="node0" presStyleIdx="0" presStyleCnt="1"/>
      <dgm:spPr/>
    </dgm:pt>
    <dgm:pt modelId="{6EC31758-5CF8-45E9-AAA2-CA0D94CFBF36}" type="pres">
      <dgm:prSet presAssocID="{567F8422-7A2E-4D20-9DCB-5CE8B2030BBC}" presName="node" presStyleLbl="node1" presStyleIdx="0" presStyleCnt="6">
        <dgm:presLayoutVars>
          <dgm:bulletEnabled val="1"/>
        </dgm:presLayoutVars>
      </dgm:prSet>
      <dgm:spPr/>
    </dgm:pt>
    <dgm:pt modelId="{1D5191FC-F6DA-4AFA-8079-043A1EF1AB37}" type="pres">
      <dgm:prSet presAssocID="{567F8422-7A2E-4D20-9DCB-5CE8B2030BBC}" presName="dummy" presStyleCnt="0"/>
      <dgm:spPr/>
    </dgm:pt>
    <dgm:pt modelId="{DB569BCE-8EB8-4FAE-9B51-D7537062EF39}" type="pres">
      <dgm:prSet presAssocID="{B8228E86-E722-45FE-82D7-6BC2132244D0}" presName="sibTrans" presStyleLbl="sibTrans2D1" presStyleIdx="0" presStyleCnt="6"/>
      <dgm:spPr/>
    </dgm:pt>
    <dgm:pt modelId="{4FF2E804-0966-4AFD-92EE-E667C2837368}" type="pres">
      <dgm:prSet presAssocID="{1030FB7A-526B-4960-A3CC-C8934EC977F2}" presName="node" presStyleLbl="node1" presStyleIdx="1" presStyleCnt="6">
        <dgm:presLayoutVars>
          <dgm:bulletEnabled val="1"/>
        </dgm:presLayoutVars>
      </dgm:prSet>
      <dgm:spPr/>
    </dgm:pt>
    <dgm:pt modelId="{6E7AB452-992A-43C4-9F25-0BDC3DCA1241}" type="pres">
      <dgm:prSet presAssocID="{1030FB7A-526B-4960-A3CC-C8934EC977F2}" presName="dummy" presStyleCnt="0"/>
      <dgm:spPr/>
    </dgm:pt>
    <dgm:pt modelId="{8E976E3A-6461-4919-99C2-8AB7BFE3AEB3}" type="pres">
      <dgm:prSet presAssocID="{0571C8D1-7A2E-4225-B229-A6241A88C924}" presName="sibTrans" presStyleLbl="sibTrans2D1" presStyleIdx="1" presStyleCnt="6"/>
      <dgm:spPr/>
    </dgm:pt>
    <dgm:pt modelId="{3DA23389-84CC-48C5-990B-7CFCB056E935}" type="pres">
      <dgm:prSet presAssocID="{A7572AD7-E744-4FD8-8D6F-D0D041801378}" presName="node" presStyleLbl="node1" presStyleIdx="2" presStyleCnt="6">
        <dgm:presLayoutVars>
          <dgm:bulletEnabled val="1"/>
        </dgm:presLayoutVars>
      </dgm:prSet>
      <dgm:spPr/>
    </dgm:pt>
    <dgm:pt modelId="{36B4D6E4-4F8E-4E8F-8483-1EC65F06F032}" type="pres">
      <dgm:prSet presAssocID="{A7572AD7-E744-4FD8-8D6F-D0D041801378}" presName="dummy" presStyleCnt="0"/>
      <dgm:spPr/>
    </dgm:pt>
    <dgm:pt modelId="{555CB6A2-4A71-4563-AEA2-758ECEBB48BA}" type="pres">
      <dgm:prSet presAssocID="{43DB2149-0B41-44E9-B2C2-C604E5CAEA64}" presName="sibTrans" presStyleLbl="sibTrans2D1" presStyleIdx="2" presStyleCnt="6"/>
      <dgm:spPr/>
    </dgm:pt>
    <dgm:pt modelId="{83E4BEFD-0165-4D74-98EB-A03F45C45EC4}" type="pres">
      <dgm:prSet presAssocID="{4A3AB126-0FEF-4AB4-95D6-9A56AD88AE55}" presName="node" presStyleLbl="node1" presStyleIdx="3" presStyleCnt="6">
        <dgm:presLayoutVars>
          <dgm:bulletEnabled val="1"/>
        </dgm:presLayoutVars>
      </dgm:prSet>
      <dgm:spPr/>
    </dgm:pt>
    <dgm:pt modelId="{B1582548-EBDE-4583-A1B0-E8135770D419}" type="pres">
      <dgm:prSet presAssocID="{4A3AB126-0FEF-4AB4-95D6-9A56AD88AE55}" presName="dummy" presStyleCnt="0"/>
      <dgm:spPr/>
    </dgm:pt>
    <dgm:pt modelId="{2B6BF347-625A-4B84-84C0-6BBBE736D5DA}" type="pres">
      <dgm:prSet presAssocID="{AAAFB53D-D9D6-452D-9154-6AC06302FAF7}" presName="sibTrans" presStyleLbl="sibTrans2D1" presStyleIdx="3" presStyleCnt="6"/>
      <dgm:spPr/>
    </dgm:pt>
    <dgm:pt modelId="{F2D93541-43EC-4375-A7AA-2DAD410517D7}" type="pres">
      <dgm:prSet presAssocID="{03A999EA-ADF6-4167-B376-4D9FEA84A842}" presName="node" presStyleLbl="node1" presStyleIdx="4" presStyleCnt="6">
        <dgm:presLayoutVars>
          <dgm:bulletEnabled val="1"/>
        </dgm:presLayoutVars>
      </dgm:prSet>
      <dgm:spPr/>
    </dgm:pt>
    <dgm:pt modelId="{917171C2-20BE-49FC-A3AB-5192C132975B}" type="pres">
      <dgm:prSet presAssocID="{03A999EA-ADF6-4167-B376-4D9FEA84A842}" presName="dummy" presStyleCnt="0"/>
      <dgm:spPr/>
    </dgm:pt>
    <dgm:pt modelId="{241926E2-632E-4411-AC0F-F2CD90978E3C}" type="pres">
      <dgm:prSet presAssocID="{F34BED38-26CF-4269-A1C0-ABF3C06F3887}" presName="sibTrans" presStyleLbl="sibTrans2D1" presStyleIdx="4" presStyleCnt="6"/>
      <dgm:spPr/>
    </dgm:pt>
    <dgm:pt modelId="{330D235D-B666-4969-99F6-BA1A71DF2F3B}" type="pres">
      <dgm:prSet presAssocID="{F1349708-E31A-4F28-A75E-D89D3F5AE673}" presName="node" presStyleLbl="node1" presStyleIdx="5" presStyleCnt="6">
        <dgm:presLayoutVars>
          <dgm:bulletEnabled val="1"/>
        </dgm:presLayoutVars>
      </dgm:prSet>
      <dgm:spPr/>
    </dgm:pt>
    <dgm:pt modelId="{5B65719E-6008-4329-980E-29E9ABB2B3B4}" type="pres">
      <dgm:prSet presAssocID="{F1349708-E31A-4F28-A75E-D89D3F5AE673}" presName="dummy" presStyleCnt="0"/>
      <dgm:spPr/>
    </dgm:pt>
    <dgm:pt modelId="{CA0FEB2A-9A83-41DD-BFBF-B7028721B739}" type="pres">
      <dgm:prSet presAssocID="{C109B483-2C73-4C1B-AE7C-77D10A66C5BB}" presName="sibTrans" presStyleLbl="sibTrans2D1" presStyleIdx="5" presStyleCnt="6"/>
      <dgm:spPr/>
    </dgm:pt>
  </dgm:ptLst>
  <dgm:cxnLst>
    <dgm:cxn modelId="{BB11DD0C-9A3D-49FB-951E-2606643EFC08}" srcId="{993535F1-1C4A-432D-BDA5-187ACA1E2A71}" destId="{F1349708-E31A-4F28-A75E-D89D3F5AE673}" srcOrd="5" destOrd="0" parTransId="{7EB47C60-03C2-4CBE-A76C-E5B4C5AD082B}" sibTransId="{C109B483-2C73-4C1B-AE7C-77D10A66C5BB}"/>
    <dgm:cxn modelId="{9215BF18-CAB8-4873-8DB3-2495F6184DD7}" type="presOf" srcId="{AAAFB53D-D9D6-452D-9154-6AC06302FAF7}" destId="{2B6BF347-625A-4B84-84C0-6BBBE736D5DA}" srcOrd="0" destOrd="0" presId="urn:microsoft.com/office/officeart/2005/8/layout/radial6"/>
    <dgm:cxn modelId="{B4C51820-3E79-4196-A42A-F2712C3F55A9}" type="presOf" srcId="{993535F1-1C4A-432D-BDA5-187ACA1E2A71}" destId="{2AD7AEC0-F503-4F55-B353-D0A50441F39B}" srcOrd="0" destOrd="0" presId="urn:microsoft.com/office/officeart/2005/8/layout/radial6"/>
    <dgm:cxn modelId="{0EC36860-C05E-4790-B07C-14490792C1D2}" type="presOf" srcId="{0571C8D1-7A2E-4225-B229-A6241A88C924}" destId="{8E976E3A-6461-4919-99C2-8AB7BFE3AEB3}" srcOrd="0" destOrd="0" presId="urn:microsoft.com/office/officeart/2005/8/layout/radial6"/>
    <dgm:cxn modelId="{3875C663-2F8E-45C7-92CC-1CBBD5BC3E98}" srcId="{993535F1-1C4A-432D-BDA5-187ACA1E2A71}" destId="{4A3AB126-0FEF-4AB4-95D6-9A56AD88AE55}" srcOrd="3" destOrd="0" parTransId="{9D42064D-0D52-4A86-BB43-16A532C15626}" sibTransId="{AAAFB53D-D9D6-452D-9154-6AC06302FAF7}"/>
    <dgm:cxn modelId="{22E2656D-14BB-48EF-AD28-A84666996399}" type="presOf" srcId="{F34BED38-26CF-4269-A1C0-ABF3C06F3887}" destId="{241926E2-632E-4411-AC0F-F2CD90978E3C}" srcOrd="0" destOrd="0" presId="urn:microsoft.com/office/officeart/2005/8/layout/radial6"/>
    <dgm:cxn modelId="{8982474E-0059-404C-8938-54E70BCF8FE2}" type="presOf" srcId="{43DB2149-0B41-44E9-B2C2-C604E5CAEA64}" destId="{555CB6A2-4A71-4563-AEA2-758ECEBB48BA}" srcOrd="0" destOrd="0" presId="urn:microsoft.com/office/officeart/2005/8/layout/radial6"/>
    <dgm:cxn modelId="{93B3856E-5A19-4512-AFCA-918AA28520F0}" type="presOf" srcId="{B8228E86-E722-45FE-82D7-6BC2132244D0}" destId="{DB569BCE-8EB8-4FAE-9B51-D7537062EF39}" srcOrd="0" destOrd="0" presId="urn:microsoft.com/office/officeart/2005/8/layout/radial6"/>
    <dgm:cxn modelId="{46F0544F-5C9F-4DA0-BF61-17AB98956500}" type="presOf" srcId="{567F8422-7A2E-4D20-9DCB-5CE8B2030BBC}" destId="{6EC31758-5CF8-45E9-AAA2-CA0D94CFBF36}" srcOrd="0" destOrd="0" presId="urn:microsoft.com/office/officeart/2005/8/layout/radial6"/>
    <dgm:cxn modelId="{59C38651-DF28-4D78-A4E0-0160F7194B64}" type="presOf" srcId="{A7572AD7-E744-4FD8-8D6F-D0D041801378}" destId="{3DA23389-84CC-48C5-990B-7CFCB056E935}" srcOrd="0" destOrd="0" presId="urn:microsoft.com/office/officeart/2005/8/layout/radial6"/>
    <dgm:cxn modelId="{76D24376-038C-4476-9EDC-82DB1404694F}" type="presOf" srcId="{F1349708-E31A-4F28-A75E-D89D3F5AE673}" destId="{330D235D-B666-4969-99F6-BA1A71DF2F3B}" srcOrd="0" destOrd="0" presId="urn:microsoft.com/office/officeart/2005/8/layout/radial6"/>
    <dgm:cxn modelId="{AEA4577C-821C-4949-A66F-D13E58EA8807}" srcId="{993535F1-1C4A-432D-BDA5-187ACA1E2A71}" destId="{1030FB7A-526B-4960-A3CC-C8934EC977F2}" srcOrd="1" destOrd="0" parTransId="{C908F271-0C17-4A10-ACC3-3F2CA058E741}" sibTransId="{0571C8D1-7A2E-4225-B229-A6241A88C924}"/>
    <dgm:cxn modelId="{9A6B5899-D8C8-426C-BD99-1F120AE8B1EB}" type="presOf" srcId="{C109B483-2C73-4C1B-AE7C-77D10A66C5BB}" destId="{CA0FEB2A-9A83-41DD-BFBF-B7028721B739}" srcOrd="0" destOrd="0" presId="urn:microsoft.com/office/officeart/2005/8/layout/radial6"/>
    <dgm:cxn modelId="{0E4821A3-2A88-4AD0-B4A1-9961419E62F8}" type="presOf" srcId="{1030FB7A-526B-4960-A3CC-C8934EC977F2}" destId="{4FF2E804-0966-4AFD-92EE-E667C2837368}" srcOrd="0" destOrd="0" presId="urn:microsoft.com/office/officeart/2005/8/layout/radial6"/>
    <dgm:cxn modelId="{9EB23EAE-056A-4744-BFF0-80B12B1BBFBA}" srcId="{4B1F7F60-9242-4C99-B3BF-6830E0DC1FDC}" destId="{993535F1-1C4A-432D-BDA5-187ACA1E2A71}" srcOrd="0" destOrd="0" parTransId="{C45846E7-CE1E-45FD-8918-A2EA5E0901D6}" sibTransId="{132BDB0F-7E41-4B90-BCFA-66AD5536BB64}"/>
    <dgm:cxn modelId="{636F9EB7-AFEF-4E0B-99EF-04880D05AD0B}" srcId="{993535F1-1C4A-432D-BDA5-187ACA1E2A71}" destId="{567F8422-7A2E-4D20-9DCB-5CE8B2030BBC}" srcOrd="0" destOrd="0" parTransId="{3663C9B6-8E01-4393-BBA6-4D761859DF98}" sibTransId="{B8228E86-E722-45FE-82D7-6BC2132244D0}"/>
    <dgm:cxn modelId="{06524EB8-C4DD-4B2B-AF57-E16CCB38DC84}" type="presOf" srcId="{4B1F7F60-9242-4C99-B3BF-6830E0DC1FDC}" destId="{F722073D-64CF-4DD5-AACB-38484A9F6E23}" srcOrd="0" destOrd="0" presId="urn:microsoft.com/office/officeart/2005/8/layout/radial6"/>
    <dgm:cxn modelId="{A3DBDDCD-1A81-463C-AA75-A866DA204F8F}" type="presOf" srcId="{03A999EA-ADF6-4167-B376-4D9FEA84A842}" destId="{F2D93541-43EC-4375-A7AA-2DAD410517D7}" srcOrd="0" destOrd="0" presId="urn:microsoft.com/office/officeart/2005/8/layout/radial6"/>
    <dgm:cxn modelId="{299B0BDC-0FF5-4D29-A21C-6B7019BA6235}" srcId="{993535F1-1C4A-432D-BDA5-187ACA1E2A71}" destId="{03A999EA-ADF6-4167-B376-4D9FEA84A842}" srcOrd="4" destOrd="0" parTransId="{93CC0A5F-BD4E-4461-AE88-166EB73276CC}" sibTransId="{F34BED38-26CF-4269-A1C0-ABF3C06F3887}"/>
    <dgm:cxn modelId="{1FB952DE-AE00-4BAB-8743-07F5818F90AC}" srcId="{993535F1-1C4A-432D-BDA5-187ACA1E2A71}" destId="{A7572AD7-E744-4FD8-8D6F-D0D041801378}" srcOrd="2" destOrd="0" parTransId="{0FF6E2C4-5A9E-48C6-B1FB-A622E85A84A8}" sibTransId="{43DB2149-0B41-44E9-B2C2-C604E5CAEA64}"/>
    <dgm:cxn modelId="{820513F7-A38A-4E3F-B0D3-7B571A3BDDA2}" type="presOf" srcId="{4A3AB126-0FEF-4AB4-95D6-9A56AD88AE55}" destId="{83E4BEFD-0165-4D74-98EB-A03F45C45EC4}" srcOrd="0" destOrd="0" presId="urn:microsoft.com/office/officeart/2005/8/layout/radial6"/>
    <dgm:cxn modelId="{5AFFB120-0F0A-4F92-AD5C-047BECD76E44}" type="presParOf" srcId="{F722073D-64CF-4DD5-AACB-38484A9F6E23}" destId="{2AD7AEC0-F503-4F55-B353-D0A50441F39B}" srcOrd="0" destOrd="0" presId="urn:microsoft.com/office/officeart/2005/8/layout/radial6"/>
    <dgm:cxn modelId="{3D0CF59A-1369-4400-97B5-862800252B35}" type="presParOf" srcId="{F722073D-64CF-4DD5-AACB-38484A9F6E23}" destId="{6EC31758-5CF8-45E9-AAA2-CA0D94CFBF36}" srcOrd="1" destOrd="0" presId="urn:microsoft.com/office/officeart/2005/8/layout/radial6"/>
    <dgm:cxn modelId="{3D6DADBB-7A63-4A3A-A219-2900340F61CB}" type="presParOf" srcId="{F722073D-64CF-4DD5-AACB-38484A9F6E23}" destId="{1D5191FC-F6DA-4AFA-8079-043A1EF1AB37}" srcOrd="2" destOrd="0" presId="urn:microsoft.com/office/officeart/2005/8/layout/radial6"/>
    <dgm:cxn modelId="{5FAA304A-D318-4E6C-A0E3-1FAE143B8D3D}" type="presParOf" srcId="{F722073D-64CF-4DD5-AACB-38484A9F6E23}" destId="{DB569BCE-8EB8-4FAE-9B51-D7537062EF39}" srcOrd="3" destOrd="0" presId="urn:microsoft.com/office/officeart/2005/8/layout/radial6"/>
    <dgm:cxn modelId="{6995945B-6308-4CBF-BA60-343171AFFDA0}" type="presParOf" srcId="{F722073D-64CF-4DD5-AACB-38484A9F6E23}" destId="{4FF2E804-0966-4AFD-92EE-E667C2837368}" srcOrd="4" destOrd="0" presId="urn:microsoft.com/office/officeart/2005/8/layout/radial6"/>
    <dgm:cxn modelId="{F06BD623-2752-48DD-B707-7C1C0FB0BC71}" type="presParOf" srcId="{F722073D-64CF-4DD5-AACB-38484A9F6E23}" destId="{6E7AB452-992A-43C4-9F25-0BDC3DCA1241}" srcOrd="5" destOrd="0" presId="urn:microsoft.com/office/officeart/2005/8/layout/radial6"/>
    <dgm:cxn modelId="{BB02DE60-A717-472A-9979-9B82574F84C9}" type="presParOf" srcId="{F722073D-64CF-4DD5-AACB-38484A9F6E23}" destId="{8E976E3A-6461-4919-99C2-8AB7BFE3AEB3}" srcOrd="6" destOrd="0" presId="urn:microsoft.com/office/officeart/2005/8/layout/radial6"/>
    <dgm:cxn modelId="{613DC6F3-4582-4688-A8BA-4FDF42028797}" type="presParOf" srcId="{F722073D-64CF-4DD5-AACB-38484A9F6E23}" destId="{3DA23389-84CC-48C5-990B-7CFCB056E935}" srcOrd="7" destOrd="0" presId="urn:microsoft.com/office/officeart/2005/8/layout/radial6"/>
    <dgm:cxn modelId="{0F954ADE-4885-4ACE-8392-8EE8DF9142EA}" type="presParOf" srcId="{F722073D-64CF-4DD5-AACB-38484A9F6E23}" destId="{36B4D6E4-4F8E-4E8F-8483-1EC65F06F032}" srcOrd="8" destOrd="0" presId="urn:microsoft.com/office/officeart/2005/8/layout/radial6"/>
    <dgm:cxn modelId="{97AC7FDE-1EC6-4CB8-94FC-822DA2209C20}" type="presParOf" srcId="{F722073D-64CF-4DD5-AACB-38484A9F6E23}" destId="{555CB6A2-4A71-4563-AEA2-758ECEBB48BA}" srcOrd="9" destOrd="0" presId="urn:microsoft.com/office/officeart/2005/8/layout/radial6"/>
    <dgm:cxn modelId="{6B472525-5CB8-4455-9BEF-532239EDD7FD}" type="presParOf" srcId="{F722073D-64CF-4DD5-AACB-38484A9F6E23}" destId="{83E4BEFD-0165-4D74-98EB-A03F45C45EC4}" srcOrd="10" destOrd="0" presId="urn:microsoft.com/office/officeart/2005/8/layout/radial6"/>
    <dgm:cxn modelId="{3C539114-FB00-4ED3-9594-76E40177F3B8}" type="presParOf" srcId="{F722073D-64CF-4DD5-AACB-38484A9F6E23}" destId="{B1582548-EBDE-4583-A1B0-E8135770D419}" srcOrd="11" destOrd="0" presId="urn:microsoft.com/office/officeart/2005/8/layout/radial6"/>
    <dgm:cxn modelId="{7BCDE44D-7536-4D0F-9DD5-52B18988213C}" type="presParOf" srcId="{F722073D-64CF-4DD5-AACB-38484A9F6E23}" destId="{2B6BF347-625A-4B84-84C0-6BBBE736D5DA}" srcOrd="12" destOrd="0" presId="urn:microsoft.com/office/officeart/2005/8/layout/radial6"/>
    <dgm:cxn modelId="{0A36C528-CB0A-4838-AB0B-6CEF4A6B8236}" type="presParOf" srcId="{F722073D-64CF-4DD5-AACB-38484A9F6E23}" destId="{F2D93541-43EC-4375-A7AA-2DAD410517D7}" srcOrd="13" destOrd="0" presId="urn:microsoft.com/office/officeart/2005/8/layout/radial6"/>
    <dgm:cxn modelId="{9ADBEA17-A7D1-4D81-BF9B-2761B09D9272}" type="presParOf" srcId="{F722073D-64CF-4DD5-AACB-38484A9F6E23}" destId="{917171C2-20BE-49FC-A3AB-5192C132975B}" srcOrd="14" destOrd="0" presId="urn:microsoft.com/office/officeart/2005/8/layout/radial6"/>
    <dgm:cxn modelId="{022787E1-450D-4A52-A61A-0B059709B0AC}" type="presParOf" srcId="{F722073D-64CF-4DD5-AACB-38484A9F6E23}" destId="{241926E2-632E-4411-AC0F-F2CD90978E3C}" srcOrd="15" destOrd="0" presId="urn:microsoft.com/office/officeart/2005/8/layout/radial6"/>
    <dgm:cxn modelId="{66B8AAA4-9021-41E8-A176-2EDF8377CE33}" type="presParOf" srcId="{F722073D-64CF-4DD5-AACB-38484A9F6E23}" destId="{330D235D-B666-4969-99F6-BA1A71DF2F3B}" srcOrd="16" destOrd="0" presId="urn:microsoft.com/office/officeart/2005/8/layout/radial6"/>
    <dgm:cxn modelId="{27BC70D6-F53F-4A74-AAC1-F5B5C9427D35}" type="presParOf" srcId="{F722073D-64CF-4DD5-AACB-38484A9F6E23}" destId="{5B65719E-6008-4329-980E-29E9ABB2B3B4}" srcOrd="17" destOrd="0" presId="urn:microsoft.com/office/officeart/2005/8/layout/radial6"/>
    <dgm:cxn modelId="{3A5B139A-5C3C-402C-A018-D3881B937FE3}" type="presParOf" srcId="{F722073D-64CF-4DD5-AACB-38484A9F6E23}" destId="{CA0FEB2A-9A83-41DD-BFBF-B7028721B73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A5FA7-D7EC-41E6-B77E-78CE9D59486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460D50-10AF-4DBF-8DB5-C2CB6F055C84}">
      <dgm:prSet phldrT="[Tekst]"/>
      <dgm:spPr/>
      <dgm:t>
        <a:bodyPr/>
        <a:lstStyle/>
        <a:p>
          <a:r>
            <a:rPr lang="pl-PL" dirty="0"/>
            <a:t>Otwartość</a:t>
          </a:r>
        </a:p>
      </dgm:t>
    </dgm:pt>
    <dgm:pt modelId="{81B63D1D-5350-434F-AD4A-3B999FE13CE8}" type="parTrans" cxnId="{D448F8C1-2AC3-4A6F-B318-ED0EBA719985}">
      <dgm:prSet/>
      <dgm:spPr/>
      <dgm:t>
        <a:bodyPr/>
        <a:lstStyle/>
        <a:p>
          <a:endParaRPr lang="pl-PL"/>
        </a:p>
      </dgm:t>
    </dgm:pt>
    <dgm:pt modelId="{1378EE0E-11EA-4F84-9A3C-31C4E512D982}" type="sibTrans" cxnId="{D448F8C1-2AC3-4A6F-B318-ED0EBA719985}">
      <dgm:prSet/>
      <dgm:spPr/>
      <dgm:t>
        <a:bodyPr/>
        <a:lstStyle/>
        <a:p>
          <a:endParaRPr lang="pl-PL"/>
        </a:p>
      </dgm:t>
    </dgm:pt>
    <dgm:pt modelId="{DA58B348-7B2F-49DD-8FB2-885C3F28B87E}">
      <dgm:prSet phldrT="[Tekst]"/>
      <dgm:spPr/>
      <dgm:t>
        <a:bodyPr/>
        <a:lstStyle/>
        <a:p>
          <a:r>
            <a:rPr lang="pl-PL" dirty="0"/>
            <a:t>Dostępność</a:t>
          </a:r>
        </a:p>
      </dgm:t>
    </dgm:pt>
    <dgm:pt modelId="{EB59FBCD-3F38-4FDF-AE94-A29F92E95536}" type="parTrans" cxnId="{04B04949-B076-41F5-99A9-38BDBE39F1D1}">
      <dgm:prSet/>
      <dgm:spPr/>
      <dgm:t>
        <a:bodyPr/>
        <a:lstStyle/>
        <a:p>
          <a:endParaRPr lang="pl-PL"/>
        </a:p>
      </dgm:t>
    </dgm:pt>
    <dgm:pt modelId="{F05DFB73-23BB-4484-A091-6DE84DCBEFE6}" type="sibTrans" cxnId="{04B04949-B076-41F5-99A9-38BDBE39F1D1}">
      <dgm:prSet/>
      <dgm:spPr/>
      <dgm:t>
        <a:bodyPr/>
        <a:lstStyle/>
        <a:p>
          <a:endParaRPr lang="pl-PL"/>
        </a:p>
      </dgm:t>
    </dgm:pt>
    <dgm:pt modelId="{C86060B4-6F25-42C2-8C76-A55F2D9F6AF6}">
      <dgm:prSet phldrT="[Tekst]"/>
      <dgm:spPr/>
      <dgm:t>
        <a:bodyPr/>
        <a:lstStyle/>
        <a:p>
          <a:r>
            <a:rPr lang="pl-PL" dirty="0"/>
            <a:t>Ludzie </a:t>
          </a:r>
        </a:p>
      </dgm:t>
    </dgm:pt>
    <dgm:pt modelId="{0C4DD0D8-B5C8-4D31-9D0D-E5D6F5CD5484}" type="parTrans" cxnId="{206957B9-DFD8-4836-8A67-9DB70FCDB597}">
      <dgm:prSet/>
      <dgm:spPr/>
      <dgm:t>
        <a:bodyPr/>
        <a:lstStyle/>
        <a:p>
          <a:endParaRPr lang="pl-PL"/>
        </a:p>
      </dgm:t>
    </dgm:pt>
    <dgm:pt modelId="{BFF6F0C7-62DC-4EB0-8D83-3C91EC0E83B7}" type="sibTrans" cxnId="{206957B9-DFD8-4836-8A67-9DB70FCDB597}">
      <dgm:prSet/>
      <dgm:spPr/>
      <dgm:t>
        <a:bodyPr/>
        <a:lstStyle/>
        <a:p>
          <a:endParaRPr lang="pl-PL"/>
        </a:p>
      </dgm:t>
    </dgm:pt>
    <dgm:pt modelId="{EE3F44CD-782A-4CB6-8828-9508B9893858}">
      <dgm:prSet phldrT="[Tekst]"/>
      <dgm:spPr/>
      <dgm:t>
        <a:bodyPr/>
        <a:lstStyle/>
        <a:p>
          <a:r>
            <a:rPr lang="pl-PL" dirty="0"/>
            <a:t>Komputery</a:t>
          </a:r>
        </a:p>
      </dgm:t>
    </dgm:pt>
    <dgm:pt modelId="{3355B73E-95A8-420F-88A1-99AB9EA22E9E}" type="parTrans" cxnId="{88E17593-54DB-4C43-A4CA-A77B66B7DF07}">
      <dgm:prSet/>
      <dgm:spPr/>
      <dgm:t>
        <a:bodyPr/>
        <a:lstStyle/>
        <a:p>
          <a:endParaRPr lang="pl-PL"/>
        </a:p>
      </dgm:t>
    </dgm:pt>
    <dgm:pt modelId="{83770DD4-CCF8-4266-9D1B-69DEEFF5D572}" type="sibTrans" cxnId="{88E17593-54DB-4C43-A4CA-A77B66B7DF07}">
      <dgm:prSet/>
      <dgm:spPr/>
      <dgm:t>
        <a:bodyPr/>
        <a:lstStyle/>
        <a:p>
          <a:endParaRPr lang="pl-PL"/>
        </a:p>
      </dgm:t>
    </dgm:pt>
    <dgm:pt modelId="{C6D11FD0-D830-49F7-B396-29EC7DBB5CBE}" type="pres">
      <dgm:prSet presAssocID="{390A5FA7-D7EC-41E6-B77E-78CE9D594865}" presName="matrix" presStyleCnt="0">
        <dgm:presLayoutVars>
          <dgm:chMax val="1"/>
          <dgm:dir/>
          <dgm:resizeHandles val="exact"/>
        </dgm:presLayoutVars>
      </dgm:prSet>
      <dgm:spPr/>
    </dgm:pt>
    <dgm:pt modelId="{B0F81076-D135-4E8D-969C-D2344C1052B2}" type="pres">
      <dgm:prSet presAssocID="{390A5FA7-D7EC-41E6-B77E-78CE9D594865}" presName="diamond" presStyleLbl="bgShp" presStyleIdx="0" presStyleCnt="1"/>
      <dgm:spPr/>
    </dgm:pt>
    <dgm:pt modelId="{CDB75020-DE8C-4D1E-9732-D0FF8BFC5752}" type="pres">
      <dgm:prSet presAssocID="{390A5FA7-D7EC-41E6-B77E-78CE9D59486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D51809-8368-48E5-9672-94E23B82D138}" type="pres">
      <dgm:prSet presAssocID="{390A5FA7-D7EC-41E6-B77E-78CE9D59486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E372D61-9663-4085-85BB-5553310BF8B0}" type="pres">
      <dgm:prSet presAssocID="{390A5FA7-D7EC-41E6-B77E-78CE9D59486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14D201-77EC-46F3-8ADC-41FF86047B8C}" type="pres">
      <dgm:prSet presAssocID="{390A5FA7-D7EC-41E6-B77E-78CE9D59486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C2930C-7FB1-4C54-8098-1CF5EF56CDD8}" type="presOf" srcId="{390A5FA7-D7EC-41E6-B77E-78CE9D594865}" destId="{C6D11FD0-D830-49F7-B396-29EC7DBB5CBE}" srcOrd="0" destOrd="0" presId="urn:microsoft.com/office/officeart/2005/8/layout/matrix3"/>
    <dgm:cxn modelId="{E57BA040-ED99-4EC8-81B0-62C73B75F618}" type="presOf" srcId="{EE3F44CD-782A-4CB6-8828-9508B9893858}" destId="{3E14D201-77EC-46F3-8ADC-41FF86047B8C}" srcOrd="0" destOrd="0" presId="urn:microsoft.com/office/officeart/2005/8/layout/matrix3"/>
    <dgm:cxn modelId="{04B04949-B076-41F5-99A9-38BDBE39F1D1}" srcId="{390A5FA7-D7EC-41E6-B77E-78CE9D594865}" destId="{DA58B348-7B2F-49DD-8FB2-885C3F28B87E}" srcOrd="1" destOrd="0" parTransId="{EB59FBCD-3F38-4FDF-AE94-A29F92E95536}" sibTransId="{F05DFB73-23BB-4484-A091-6DE84DCBEFE6}"/>
    <dgm:cxn modelId="{88E17593-54DB-4C43-A4CA-A77B66B7DF07}" srcId="{390A5FA7-D7EC-41E6-B77E-78CE9D594865}" destId="{EE3F44CD-782A-4CB6-8828-9508B9893858}" srcOrd="3" destOrd="0" parTransId="{3355B73E-95A8-420F-88A1-99AB9EA22E9E}" sibTransId="{83770DD4-CCF8-4266-9D1B-69DEEFF5D572}"/>
    <dgm:cxn modelId="{206957B9-DFD8-4836-8A67-9DB70FCDB597}" srcId="{390A5FA7-D7EC-41E6-B77E-78CE9D594865}" destId="{C86060B4-6F25-42C2-8C76-A55F2D9F6AF6}" srcOrd="2" destOrd="0" parTransId="{0C4DD0D8-B5C8-4D31-9D0D-E5D6F5CD5484}" sibTransId="{BFF6F0C7-62DC-4EB0-8D83-3C91EC0E83B7}"/>
    <dgm:cxn modelId="{35128CBD-D6BA-41C5-926B-FD8EA46410E1}" type="presOf" srcId="{DA58B348-7B2F-49DD-8FB2-885C3F28B87E}" destId="{2DD51809-8368-48E5-9672-94E23B82D138}" srcOrd="0" destOrd="0" presId="urn:microsoft.com/office/officeart/2005/8/layout/matrix3"/>
    <dgm:cxn modelId="{D448F8C1-2AC3-4A6F-B318-ED0EBA719985}" srcId="{390A5FA7-D7EC-41E6-B77E-78CE9D594865}" destId="{06460D50-10AF-4DBF-8DB5-C2CB6F055C84}" srcOrd="0" destOrd="0" parTransId="{81B63D1D-5350-434F-AD4A-3B999FE13CE8}" sibTransId="{1378EE0E-11EA-4F84-9A3C-31C4E512D982}"/>
    <dgm:cxn modelId="{C36438D9-42D1-46D7-9300-E6C66D4E8356}" type="presOf" srcId="{C86060B4-6F25-42C2-8C76-A55F2D9F6AF6}" destId="{3E372D61-9663-4085-85BB-5553310BF8B0}" srcOrd="0" destOrd="0" presId="urn:microsoft.com/office/officeart/2005/8/layout/matrix3"/>
    <dgm:cxn modelId="{0D90D9FF-77B9-4DBA-AF79-14AF236538A3}" type="presOf" srcId="{06460D50-10AF-4DBF-8DB5-C2CB6F055C84}" destId="{CDB75020-DE8C-4D1E-9732-D0FF8BFC5752}" srcOrd="0" destOrd="0" presId="urn:microsoft.com/office/officeart/2005/8/layout/matrix3"/>
    <dgm:cxn modelId="{E39EE384-D465-45EF-A018-94DE2BF55768}" type="presParOf" srcId="{C6D11FD0-D830-49F7-B396-29EC7DBB5CBE}" destId="{B0F81076-D135-4E8D-969C-D2344C1052B2}" srcOrd="0" destOrd="0" presId="urn:microsoft.com/office/officeart/2005/8/layout/matrix3"/>
    <dgm:cxn modelId="{66FE472F-9DEB-4B7E-8A7E-9B45DB34EAEF}" type="presParOf" srcId="{C6D11FD0-D830-49F7-B396-29EC7DBB5CBE}" destId="{CDB75020-DE8C-4D1E-9732-D0FF8BFC5752}" srcOrd="1" destOrd="0" presId="urn:microsoft.com/office/officeart/2005/8/layout/matrix3"/>
    <dgm:cxn modelId="{8C927733-B132-4F6D-B87D-C2A5D5E37530}" type="presParOf" srcId="{C6D11FD0-D830-49F7-B396-29EC7DBB5CBE}" destId="{2DD51809-8368-48E5-9672-94E23B82D138}" srcOrd="2" destOrd="0" presId="urn:microsoft.com/office/officeart/2005/8/layout/matrix3"/>
    <dgm:cxn modelId="{B71138CD-5E90-499B-A8A1-7B3FAAB8EFA6}" type="presParOf" srcId="{C6D11FD0-D830-49F7-B396-29EC7DBB5CBE}" destId="{3E372D61-9663-4085-85BB-5553310BF8B0}" srcOrd="3" destOrd="0" presId="urn:microsoft.com/office/officeart/2005/8/layout/matrix3"/>
    <dgm:cxn modelId="{6455A679-9E79-4CAF-BAC6-5877055C6CF4}" type="presParOf" srcId="{C6D11FD0-D830-49F7-B396-29EC7DBB5CBE}" destId="{3E14D201-77EC-46F3-8ADC-41FF86047B8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4671F-1814-48C5-B6B4-FD0EE495A9E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91D2BF-C112-412A-9478-A3F611985037}">
      <dgm:prSet phldrT="[Tekst]"/>
      <dgm:spPr/>
      <dgm:t>
        <a:bodyPr/>
        <a:lstStyle/>
        <a:p>
          <a:r>
            <a:rPr lang="pl-PL" dirty="0"/>
            <a:t>Dane</a:t>
          </a:r>
        </a:p>
      </dgm:t>
    </dgm:pt>
    <dgm:pt modelId="{CEC8F0F7-0432-4DF3-853C-67FEF0E59220}" type="parTrans" cxnId="{5F31FC26-7C72-474C-BDB8-CD91918236DE}">
      <dgm:prSet/>
      <dgm:spPr/>
      <dgm:t>
        <a:bodyPr/>
        <a:lstStyle/>
        <a:p>
          <a:endParaRPr lang="pl-PL"/>
        </a:p>
      </dgm:t>
    </dgm:pt>
    <dgm:pt modelId="{231A3ED1-B68B-46C8-B5FA-F100F42A34CE}" type="sibTrans" cxnId="{5F31FC26-7C72-474C-BDB8-CD91918236DE}">
      <dgm:prSet/>
      <dgm:spPr/>
      <dgm:t>
        <a:bodyPr/>
        <a:lstStyle/>
        <a:p>
          <a:endParaRPr lang="pl-PL"/>
        </a:p>
      </dgm:t>
    </dgm:pt>
    <dgm:pt modelId="{A038E5D8-93EF-4919-9630-DDC37FC4D243}">
      <dgm:prSet phldrT="[Tekst]"/>
      <dgm:spPr/>
      <dgm:t>
        <a:bodyPr/>
        <a:lstStyle/>
        <a:p>
          <a:r>
            <a:rPr lang="pl-PL" dirty="0"/>
            <a:t>REST</a:t>
          </a:r>
        </a:p>
      </dgm:t>
    </dgm:pt>
    <dgm:pt modelId="{4E91C22C-A122-4092-AB6F-58CA557EAD08}" type="parTrans" cxnId="{0756F66B-25B7-4A57-AE76-A7D7659A142B}">
      <dgm:prSet/>
      <dgm:spPr/>
      <dgm:t>
        <a:bodyPr/>
        <a:lstStyle/>
        <a:p>
          <a:endParaRPr lang="pl-PL"/>
        </a:p>
      </dgm:t>
    </dgm:pt>
    <dgm:pt modelId="{3F5F8247-7F2E-465C-B0ED-8AD18AE1913D}" type="sibTrans" cxnId="{0756F66B-25B7-4A57-AE76-A7D7659A142B}">
      <dgm:prSet/>
      <dgm:spPr/>
      <dgm:t>
        <a:bodyPr/>
        <a:lstStyle/>
        <a:p>
          <a:endParaRPr lang="pl-PL"/>
        </a:p>
      </dgm:t>
    </dgm:pt>
    <dgm:pt modelId="{1ED967AD-9849-42CA-9474-062BB339CFD7}">
      <dgm:prSet phldrT="[Tekst]"/>
      <dgm:spPr/>
      <dgm:t>
        <a:bodyPr/>
        <a:lstStyle/>
        <a:p>
          <a:r>
            <a:rPr lang="pl-PL" dirty="0"/>
            <a:t>OAI-PMH</a:t>
          </a:r>
        </a:p>
      </dgm:t>
    </dgm:pt>
    <dgm:pt modelId="{E70B7353-7B5A-49A6-87E2-C6B5E9A01E18}" type="parTrans" cxnId="{76E71064-9357-4786-BEE9-AC4EF2A16EE5}">
      <dgm:prSet/>
      <dgm:spPr/>
      <dgm:t>
        <a:bodyPr/>
        <a:lstStyle/>
        <a:p>
          <a:endParaRPr lang="pl-PL"/>
        </a:p>
      </dgm:t>
    </dgm:pt>
    <dgm:pt modelId="{A8FB2615-EF43-4472-95AF-2704EE504BCB}" type="sibTrans" cxnId="{76E71064-9357-4786-BEE9-AC4EF2A16EE5}">
      <dgm:prSet/>
      <dgm:spPr/>
      <dgm:t>
        <a:bodyPr/>
        <a:lstStyle/>
        <a:p>
          <a:endParaRPr lang="pl-PL"/>
        </a:p>
      </dgm:t>
    </dgm:pt>
    <dgm:pt modelId="{1CC07C99-033C-475C-9E8E-72E1A894E47B}">
      <dgm:prSet phldrT="[Tekst]"/>
      <dgm:spPr/>
      <dgm:t>
        <a:bodyPr/>
        <a:lstStyle/>
        <a:p>
          <a:r>
            <a:rPr lang="pl-PL" dirty="0" err="1"/>
            <a:t>GraphQL</a:t>
          </a:r>
          <a:endParaRPr lang="pl-PL" dirty="0"/>
        </a:p>
      </dgm:t>
    </dgm:pt>
    <dgm:pt modelId="{B62CBF13-2549-4E44-9D9D-EF94B48B7296}" type="parTrans" cxnId="{4233AC87-DB9D-4421-913D-626180F15D5D}">
      <dgm:prSet/>
      <dgm:spPr/>
      <dgm:t>
        <a:bodyPr/>
        <a:lstStyle/>
        <a:p>
          <a:endParaRPr lang="pl-PL"/>
        </a:p>
      </dgm:t>
    </dgm:pt>
    <dgm:pt modelId="{B7465411-2BA6-4D00-8292-C765C63824B3}" type="sibTrans" cxnId="{4233AC87-DB9D-4421-913D-626180F15D5D}">
      <dgm:prSet/>
      <dgm:spPr/>
      <dgm:t>
        <a:bodyPr/>
        <a:lstStyle/>
        <a:p>
          <a:endParaRPr lang="pl-PL"/>
        </a:p>
      </dgm:t>
    </dgm:pt>
    <dgm:pt modelId="{9886BB1D-57B8-48C9-B8AC-F116C25174C1}" type="pres">
      <dgm:prSet presAssocID="{4864671F-1814-48C5-B6B4-FD0EE495A9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337DE8-0525-4345-BFA7-F09969315395}" type="pres">
      <dgm:prSet presAssocID="{F591D2BF-C112-412A-9478-A3F611985037}" presName="centerShape" presStyleLbl="node0" presStyleIdx="0" presStyleCnt="1"/>
      <dgm:spPr/>
    </dgm:pt>
    <dgm:pt modelId="{F5B84C89-2FBA-4BF1-867E-064D13D54047}" type="pres">
      <dgm:prSet presAssocID="{4E91C22C-A122-4092-AB6F-58CA557EAD08}" presName="parTrans" presStyleLbl="sibTrans2D1" presStyleIdx="0" presStyleCnt="3"/>
      <dgm:spPr/>
    </dgm:pt>
    <dgm:pt modelId="{3BE66F2A-CB95-4D88-8760-223B96F6F341}" type="pres">
      <dgm:prSet presAssocID="{4E91C22C-A122-4092-AB6F-58CA557EAD08}" presName="connectorText" presStyleLbl="sibTrans2D1" presStyleIdx="0" presStyleCnt="3"/>
      <dgm:spPr/>
    </dgm:pt>
    <dgm:pt modelId="{EA122224-73BC-4AA2-8DB6-FB435145F8FA}" type="pres">
      <dgm:prSet presAssocID="{A038E5D8-93EF-4919-9630-DDC37FC4D243}" presName="node" presStyleLbl="node1" presStyleIdx="0" presStyleCnt="3">
        <dgm:presLayoutVars>
          <dgm:bulletEnabled val="1"/>
        </dgm:presLayoutVars>
      </dgm:prSet>
      <dgm:spPr/>
    </dgm:pt>
    <dgm:pt modelId="{3767DBA5-1CB6-4DD1-87C7-59683C24598E}" type="pres">
      <dgm:prSet presAssocID="{E70B7353-7B5A-49A6-87E2-C6B5E9A01E18}" presName="parTrans" presStyleLbl="sibTrans2D1" presStyleIdx="1" presStyleCnt="3"/>
      <dgm:spPr/>
    </dgm:pt>
    <dgm:pt modelId="{6B575CAD-12C1-46BF-9487-EAFC5628124D}" type="pres">
      <dgm:prSet presAssocID="{E70B7353-7B5A-49A6-87E2-C6B5E9A01E18}" presName="connectorText" presStyleLbl="sibTrans2D1" presStyleIdx="1" presStyleCnt="3"/>
      <dgm:spPr/>
    </dgm:pt>
    <dgm:pt modelId="{2B968161-A822-454A-89F0-9378F45DF5F6}" type="pres">
      <dgm:prSet presAssocID="{1ED967AD-9849-42CA-9474-062BB339CFD7}" presName="node" presStyleLbl="node1" presStyleIdx="1" presStyleCnt="3">
        <dgm:presLayoutVars>
          <dgm:bulletEnabled val="1"/>
        </dgm:presLayoutVars>
      </dgm:prSet>
      <dgm:spPr/>
    </dgm:pt>
    <dgm:pt modelId="{BD06F2A7-1D2A-424E-A5CC-113E0F2CBDD0}" type="pres">
      <dgm:prSet presAssocID="{B62CBF13-2549-4E44-9D9D-EF94B48B7296}" presName="parTrans" presStyleLbl="sibTrans2D1" presStyleIdx="2" presStyleCnt="3"/>
      <dgm:spPr/>
    </dgm:pt>
    <dgm:pt modelId="{442372AD-A305-4D1A-A8BD-47D3B41F8804}" type="pres">
      <dgm:prSet presAssocID="{B62CBF13-2549-4E44-9D9D-EF94B48B7296}" presName="connectorText" presStyleLbl="sibTrans2D1" presStyleIdx="2" presStyleCnt="3"/>
      <dgm:spPr/>
    </dgm:pt>
    <dgm:pt modelId="{027603A8-06EE-4185-B1B7-C86DFBAA1E0E}" type="pres">
      <dgm:prSet presAssocID="{1CC07C99-033C-475C-9E8E-72E1A894E47B}" presName="node" presStyleLbl="node1" presStyleIdx="2" presStyleCnt="3">
        <dgm:presLayoutVars>
          <dgm:bulletEnabled val="1"/>
        </dgm:presLayoutVars>
      </dgm:prSet>
      <dgm:spPr/>
    </dgm:pt>
  </dgm:ptLst>
  <dgm:cxnLst>
    <dgm:cxn modelId="{B4ED4D06-E473-412B-AB60-EFBE5A86A1E0}" type="presOf" srcId="{E70B7353-7B5A-49A6-87E2-C6B5E9A01E18}" destId="{6B575CAD-12C1-46BF-9487-EAFC5628124D}" srcOrd="1" destOrd="0" presId="urn:microsoft.com/office/officeart/2005/8/layout/radial5"/>
    <dgm:cxn modelId="{7C379809-E59E-4016-B706-9533DDFABB2B}" type="presOf" srcId="{4E91C22C-A122-4092-AB6F-58CA557EAD08}" destId="{F5B84C89-2FBA-4BF1-867E-064D13D54047}" srcOrd="0" destOrd="0" presId="urn:microsoft.com/office/officeart/2005/8/layout/radial5"/>
    <dgm:cxn modelId="{6BBD6C0D-887A-4123-8FD0-8033BA1DECEF}" type="presOf" srcId="{1CC07C99-033C-475C-9E8E-72E1A894E47B}" destId="{027603A8-06EE-4185-B1B7-C86DFBAA1E0E}" srcOrd="0" destOrd="0" presId="urn:microsoft.com/office/officeart/2005/8/layout/radial5"/>
    <dgm:cxn modelId="{5F31FC26-7C72-474C-BDB8-CD91918236DE}" srcId="{4864671F-1814-48C5-B6B4-FD0EE495A9E6}" destId="{F591D2BF-C112-412A-9478-A3F611985037}" srcOrd="0" destOrd="0" parTransId="{CEC8F0F7-0432-4DF3-853C-67FEF0E59220}" sibTransId="{231A3ED1-B68B-46C8-B5FA-F100F42A34CE}"/>
    <dgm:cxn modelId="{339BAB3A-2EB7-4710-B860-12FBC21CD9B5}" type="presOf" srcId="{4E91C22C-A122-4092-AB6F-58CA557EAD08}" destId="{3BE66F2A-CB95-4D88-8760-223B96F6F341}" srcOrd="1" destOrd="0" presId="urn:microsoft.com/office/officeart/2005/8/layout/radial5"/>
    <dgm:cxn modelId="{7C17D73A-0B38-4943-90C6-7BFF3EEB597C}" type="presOf" srcId="{1ED967AD-9849-42CA-9474-062BB339CFD7}" destId="{2B968161-A822-454A-89F0-9378F45DF5F6}" srcOrd="0" destOrd="0" presId="urn:microsoft.com/office/officeart/2005/8/layout/radial5"/>
    <dgm:cxn modelId="{76E71064-9357-4786-BEE9-AC4EF2A16EE5}" srcId="{F591D2BF-C112-412A-9478-A3F611985037}" destId="{1ED967AD-9849-42CA-9474-062BB339CFD7}" srcOrd="1" destOrd="0" parTransId="{E70B7353-7B5A-49A6-87E2-C6B5E9A01E18}" sibTransId="{A8FB2615-EF43-4472-95AF-2704EE504BCB}"/>
    <dgm:cxn modelId="{0756F66B-25B7-4A57-AE76-A7D7659A142B}" srcId="{F591D2BF-C112-412A-9478-A3F611985037}" destId="{A038E5D8-93EF-4919-9630-DDC37FC4D243}" srcOrd="0" destOrd="0" parTransId="{4E91C22C-A122-4092-AB6F-58CA557EAD08}" sibTransId="{3F5F8247-7F2E-465C-B0ED-8AD18AE1913D}"/>
    <dgm:cxn modelId="{3F6F4378-CC75-425A-8F6E-5B7A54BF6458}" type="presOf" srcId="{4864671F-1814-48C5-B6B4-FD0EE495A9E6}" destId="{9886BB1D-57B8-48C9-B8AC-F116C25174C1}" srcOrd="0" destOrd="0" presId="urn:microsoft.com/office/officeart/2005/8/layout/radial5"/>
    <dgm:cxn modelId="{B52BAC5A-43AA-402A-8DD8-2C2804605CF1}" type="presOf" srcId="{B62CBF13-2549-4E44-9D9D-EF94B48B7296}" destId="{BD06F2A7-1D2A-424E-A5CC-113E0F2CBDD0}" srcOrd="0" destOrd="0" presId="urn:microsoft.com/office/officeart/2005/8/layout/radial5"/>
    <dgm:cxn modelId="{0C6B0486-AB9C-430E-A421-0831FF591B16}" type="presOf" srcId="{E70B7353-7B5A-49A6-87E2-C6B5E9A01E18}" destId="{3767DBA5-1CB6-4DD1-87C7-59683C24598E}" srcOrd="0" destOrd="0" presId="urn:microsoft.com/office/officeart/2005/8/layout/radial5"/>
    <dgm:cxn modelId="{4233AC87-DB9D-4421-913D-626180F15D5D}" srcId="{F591D2BF-C112-412A-9478-A3F611985037}" destId="{1CC07C99-033C-475C-9E8E-72E1A894E47B}" srcOrd="2" destOrd="0" parTransId="{B62CBF13-2549-4E44-9D9D-EF94B48B7296}" sibTransId="{B7465411-2BA6-4D00-8292-C765C63824B3}"/>
    <dgm:cxn modelId="{382E8697-C654-4ED0-9B36-AEF7224A4FEE}" type="presOf" srcId="{A038E5D8-93EF-4919-9630-DDC37FC4D243}" destId="{EA122224-73BC-4AA2-8DB6-FB435145F8FA}" srcOrd="0" destOrd="0" presId="urn:microsoft.com/office/officeart/2005/8/layout/radial5"/>
    <dgm:cxn modelId="{82ED4FDB-56B5-4A21-8B9E-C8D2832513E4}" type="presOf" srcId="{B62CBF13-2549-4E44-9D9D-EF94B48B7296}" destId="{442372AD-A305-4D1A-A8BD-47D3B41F8804}" srcOrd="1" destOrd="0" presId="urn:microsoft.com/office/officeart/2005/8/layout/radial5"/>
    <dgm:cxn modelId="{58042FF4-D683-4901-AAEB-7840989C3812}" type="presOf" srcId="{F591D2BF-C112-412A-9478-A3F611985037}" destId="{81337DE8-0525-4345-BFA7-F09969315395}" srcOrd="0" destOrd="0" presId="urn:microsoft.com/office/officeart/2005/8/layout/radial5"/>
    <dgm:cxn modelId="{2B3DAC1E-00AA-4177-A24B-61D476C7DA45}" type="presParOf" srcId="{9886BB1D-57B8-48C9-B8AC-F116C25174C1}" destId="{81337DE8-0525-4345-BFA7-F09969315395}" srcOrd="0" destOrd="0" presId="urn:microsoft.com/office/officeart/2005/8/layout/radial5"/>
    <dgm:cxn modelId="{000277E5-9412-4F0D-AFC4-700A2D15DDAD}" type="presParOf" srcId="{9886BB1D-57B8-48C9-B8AC-F116C25174C1}" destId="{F5B84C89-2FBA-4BF1-867E-064D13D54047}" srcOrd="1" destOrd="0" presId="urn:microsoft.com/office/officeart/2005/8/layout/radial5"/>
    <dgm:cxn modelId="{123A2C29-7FB6-4348-BCCD-919D2328E89A}" type="presParOf" srcId="{F5B84C89-2FBA-4BF1-867E-064D13D54047}" destId="{3BE66F2A-CB95-4D88-8760-223B96F6F341}" srcOrd="0" destOrd="0" presId="urn:microsoft.com/office/officeart/2005/8/layout/radial5"/>
    <dgm:cxn modelId="{E8549709-6611-4A34-85D9-B8E7E081632C}" type="presParOf" srcId="{9886BB1D-57B8-48C9-B8AC-F116C25174C1}" destId="{EA122224-73BC-4AA2-8DB6-FB435145F8FA}" srcOrd="2" destOrd="0" presId="urn:microsoft.com/office/officeart/2005/8/layout/radial5"/>
    <dgm:cxn modelId="{DD95D55D-484A-41BE-AEE8-A7BC41171623}" type="presParOf" srcId="{9886BB1D-57B8-48C9-B8AC-F116C25174C1}" destId="{3767DBA5-1CB6-4DD1-87C7-59683C24598E}" srcOrd="3" destOrd="0" presId="urn:microsoft.com/office/officeart/2005/8/layout/radial5"/>
    <dgm:cxn modelId="{49E86692-0765-4E37-BF83-23883A776F5C}" type="presParOf" srcId="{3767DBA5-1CB6-4DD1-87C7-59683C24598E}" destId="{6B575CAD-12C1-46BF-9487-EAFC5628124D}" srcOrd="0" destOrd="0" presId="urn:microsoft.com/office/officeart/2005/8/layout/radial5"/>
    <dgm:cxn modelId="{C6A5FB92-CD02-40F7-91EA-29B1ABD75A07}" type="presParOf" srcId="{9886BB1D-57B8-48C9-B8AC-F116C25174C1}" destId="{2B968161-A822-454A-89F0-9378F45DF5F6}" srcOrd="4" destOrd="0" presId="urn:microsoft.com/office/officeart/2005/8/layout/radial5"/>
    <dgm:cxn modelId="{D9AEF1BB-E4D8-4560-BECC-C1D6CF50B9DA}" type="presParOf" srcId="{9886BB1D-57B8-48C9-B8AC-F116C25174C1}" destId="{BD06F2A7-1D2A-424E-A5CC-113E0F2CBDD0}" srcOrd="5" destOrd="0" presId="urn:microsoft.com/office/officeart/2005/8/layout/radial5"/>
    <dgm:cxn modelId="{876F126C-4E05-4CEA-ABF4-4A1ED126112E}" type="presParOf" srcId="{BD06F2A7-1D2A-424E-A5CC-113E0F2CBDD0}" destId="{442372AD-A305-4D1A-A8BD-47D3B41F8804}" srcOrd="0" destOrd="0" presId="urn:microsoft.com/office/officeart/2005/8/layout/radial5"/>
    <dgm:cxn modelId="{F4F142D1-2366-495B-B89E-69D824784AD8}" type="presParOf" srcId="{9886BB1D-57B8-48C9-B8AC-F116C25174C1}" destId="{027603A8-06EE-4185-B1B7-C86DFBAA1E0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C3025-B25C-4148-A560-B5EC67B9AB6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599B55-DB75-4381-B613-3396F04C4663}">
      <dgm:prSet phldrT="[Tekst]"/>
      <dgm:spPr/>
      <dgm:t>
        <a:bodyPr/>
        <a:lstStyle/>
        <a:p>
          <a:r>
            <a:rPr lang="pl-PL" dirty="0"/>
            <a:t>XML</a:t>
          </a:r>
        </a:p>
      </dgm:t>
    </dgm:pt>
    <dgm:pt modelId="{67836C16-87AB-4D55-940A-E03476C3BA29}" type="parTrans" cxnId="{012E34EB-9D56-411A-BFEA-461FB8830036}">
      <dgm:prSet/>
      <dgm:spPr/>
      <dgm:t>
        <a:bodyPr/>
        <a:lstStyle/>
        <a:p>
          <a:endParaRPr lang="pl-PL"/>
        </a:p>
      </dgm:t>
    </dgm:pt>
    <dgm:pt modelId="{CF8E04CC-4EAA-4EC5-BC13-B148B09A86AF}" type="sibTrans" cxnId="{012E34EB-9D56-411A-BFEA-461FB8830036}">
      <dgm:prSet/>
      <dgm:spPr/>
      <dgm:t>
        <a:bodyPr/>
        <a:lstStyle/>
        <a:p>
          <a:endParaRPr lang="pl-PL"/>
        </a:p>
      </dgm:t>
    </dgm:pt>
    <dgm:pt modelId="{5ED16795-93B3-4C61-8FFE-B863DF727F1A}">
      <dgm:prSet phldrT="[Tekst]"/>
      <dgm:spPr/>
      <dgm:t>
        <a:bodyPr/>
        <a:lstStyle/>
        <a:p>
          <a:r>
            <a:rPr lang="pl-PL" dirty="0"/>
            <a:t>JSON</a:t>
          </a:r>
        </a:p>
      </dgm:t>
    </dgm:pt>
    <dgm:pt modelId="{53D4FC29-68BF-49DB-A50C-198B1B11D789}" type="parTrans" cxnId="{95227FA9-F340-4D61-B6BF-0D9A560B0AAD}">
      <dgm:prSet/>
      <dgm:spPr/>
      <dgm:t>
        <a:bodyPr/>
        <a:lstStyle/>
        <a:p>
          <a:endParaRPr lang="pl-PL"/>
        </a:p>
      </dgm:t>
    </dgm:pt>
    <dgm:pt modelId="{6DCBA397-A11C-4FC9-9F3B-08BC6FB5DCF6}" type="sibTrans" cxnId="{95227FA9-F340-4D61-B6BF-0D9A560B0AAD}">
      <dgm:prSet/>
      <dgm:spPr/>
      <dgm:t>
        <a:bodyPr/>
        <a:lstStyle/>
        <a:p>
          <a:endParaRPr lang="pl-PL"/>
        </a:p>
      </dgm:t>
    </dgm:pt>
    <dgm:pt modelId="{B902B30E-2A24-43B5-B30C-2232972FCE99}">
      <dgm:prSet phldrT="[Tekst]"/>
      <dgm:spPr/>
      <dgm:t>
        <a:bodyPr/>
        <a:lstStyle/>
        <a:p>
          <a:r>
            <a:rPr lang="pl-PL" dirty="0"/>
            <a:t>CSV</a:t>
          </a:r>
        </a:p>
      </dgm:t>
    </dgm:pt>
    <dgm:pt modelId="{9B381108-89D4-4B46-B88D-6B4497A86807}" type="parTrans" cxnId="{EEB6531B-2E6F-4881-83E4-E3F006D9E6F0}">
      <dgm:prSet/>
      <dgm:spPr/>
      <dgm:t>
        <a:bodyPr/>
        <a:lstStyle/>
        <a:p>
          <a:endParaRPr lang="pl-PL"/>
        </a:p>
      </dgm:t>
    </dgm:pt>
    <dgm:pt modelId="{F723AF6B-3362-4695-A561-1548F26A7AE0}" type="sibTrans" cxnId="{EEB6531B-2E6F-4881-83E4-E3F006D9E6F0}">
      <dgm:prSet/>
      <dgm:spPr/>
      <dgm:t>
        <a:bodyPr/>
        <a:lstStyle/>
        <a:p>
          <a:endParaRPr lang="pl-PL"/>
        </a:p>
      </dgm:t>
    </dgm:pt>
    <dgm:pt modelId="{2712EA9F-2D04-41A8-8BF4-2F6BC13E8DCA}">
      <dgm:prSet phldrT="[Tekst]"/>
      <dgm:spPr/>
      <dgm:t>
        <a:bodyPr/>
        <a:lstStyle/>
        <a:p>
          <a:r>
            <a:rPr lang="pl-PL" dirty="0"/>
            <a:t>API</a:t>
          </a:r>
        </a:p>
      </dgm:t>
    </dgm:pt>
    <dgm:pt modelId="{E7184A21-A84C-4764-A1E9-C478C8B6526C}" type="parTrans" cxnId="{ED8E4041-EBA8-4147-B8F2-101B734CACB7}">
      <dgm:prSet/>
      <dgm:spPr/>
      <dgm:t>
        <a:bodyPr/>
        <a:lstStyle/>
        <a:p>
          <a:endParaRPr lang="pl-PL"/>
        </a:p>
      </dgm:t>
    </dgm:pt>
    <dgm:pt modelId="{4046A472-B8E5-41E0-8BBA-C503BCB1C7CA}" type="sibTrans" cxnId="{ED8E4041-EBA8-4147-B8F2-101B734CACB7}">
      <dgm:prSet/>
      <dgm:spPr/>
      <dgm:t>
        <a:bodyPr/>
        <a:lstStyle/>
        <a:p>
          <a:endParaRPr lang="pl-PL"/>
        </a:p>
      </dgm:t>
    </dgm:pt>
    <dgm:pt modelId="{E0B6B9B9-747F-459D-8133-AFA40C9CD16F}" type="pres">
      <dgm:prSet presAssocID="{882C3025-B25C-4148-A560-B5EC67B9AB6B}" presName="Name0" presStyleCnt="0">
        <dgm:presLayoutVars>
          <dgm:chMax val="4"/>
          <dgm:resizeHandles val="exact"/>
        </dgm:presLayoutVars>
      </dgm:prSet>
      <dgm:spPr/>
    </dgm:pt>
    <dgm:pt modelId="{A28E0C73-0941-45B9-82F9-2149BC5B696F}" type="pres">
      <dgm:prSet presAssocID="{882C3025-B25C-4148-A560-B5EC67B9AB6B}" presName="ellipse" presStyleLbl="trBgShp" presStyleIdx="0" presStyleCnt="1"/>
      <dgm:spPr/>
    </dgm:pt>
    <dgm:pt modelId="{2FB1202D-D00C-4C1E-9075-08014AF237BD}" type="pres">
      <dgm:prSet presAssocID="{882C3025-B25C-4148-A560-B5EC67B9AB6B}" presName="arrow1" presStyleLbl="fgShp" presStyleIdx="0" presStyleCnt="1"/>
      <dgm:spPr/>
    </dgm:pt>
    <dgm:pt modelId="{7F47072E-00A8-46EC-B39F-00915DCF887A}" type="pres">
      <dgm:prSet presAssocID="{882C3025-B25C-4148-A560-B5EC67B9AB6B}" presName="rectangle" presStyleLbl="revTx" presStyleIdx="0" presStyleCnt="1">
        <dgm:presLayoutVars>
          <dgm:bulletEnabled val="1"/>
        </dgm:presLayoutVars>
      </dgm:prSet>
      <dgm:spPr/>
    </dgm:pt>
    <dgm:pt modelId="{F7E2A0F5-255E-448E-BE7E-09766E0C0BA7}" type="pres">
      <dgm:prSet presAssocID="{5ED16795-93B3-4C61-8FFE-B863DF727F1A}" presName="item1" presStyleLbl="node1" presStyleIdx="0" presStyleCnt="3">
        <dgm:presLayoutVars>
          <dgm:bulletEnabled val="1"/>
        </dgm:presLayoutVars>
      </dgm:prSet>
      <dgm:spPr/>
    </dgm:pt>
    <dgm:pt modelId="{99270561-15D6-484C-B167-840026FD3D2E}" type="pres">
      <dgm:prSet presAssocID="{B902B30E-2A24-43B5-B30C-2232972FCE99}" presName="item2" presStyleLbl="node1" presStyleIdx="1" presStyleCnt="3">
        <dgm:presLayoutVars>
          <dgm:bulletEnabled val="1"/>
        </dgm:presLayoutVars>
      </dgm:prSet>
      <dgm:spPr/>
    </dgm:pt>
    <dgm:pt modelId="{27B17513-5F3E-45F3-8623-30DC323837F7}" type="pres">
      <dgm:prSet presAssocID="{2712EA9F-2D04-41A8-8BF4-2F6BC13E8DCA}" presName="item3" presStyleLbl="node1" presStyleIdx="2" presStyleCnt="3">
        <dgm:presLayoutVars>
          <dgm:bulletEnabled val="1"/>
        </dgm:presLayoutVars>
      </dgm:prSet>
      <dgm:spPr/>
    </dgm:pt>
    <dgm:pt modelId="{E0A62C79-F571-47F9-B860-C11FF3AB15B1}" type="pres">
      <dgm:prSet presAssocID="{882C3025-B25C-4148-A560-B5EC67B9AB6B}" presName="funnel" presStyleLbl="trAlignAcc1" presStyleIdx="0" presStyleCnt="1"/>
      <dgm:spPr/>
    </dgm:pt>
  </dgm:ptLst>
  <dgm:cxnLst>
    <dgm:cxn modelId="{EEB6531B-2E6F-4881-83E4-E3F006D9E6F0}" srcId="{882C3025-B25C-4148-A560-B5EC67B9AB6B}" destId="{B902B30E-2A24-43B5-B30C-2232972FCE99}" srcOrd="2" destOrd="0" parTransId="{9B381108-89D4-4B46-B88D-6B4497A86807}" sibTransId="{F723AF6B-3362-4695-A561-1548F26A7AE0}"/>
    <dgm:cxn modelId="{ED8E4041-EBA8-4147-B8F2-101B734CACB7}" srcId="{882C3025-B25C-4148-A560-B5EC67B9AB6B}" destId="{2712EA9F-2D04-41A8-8BF4-2F6BC13E8DCA}" srcOrd="3" destOrd="0" parTransId="{E7184A21-A84C-4764-A1E9-C478C8B6526C}" sibTransId="{4046A472-B8E5-41E0-8BBA-C503BCB1C7CA}"/>
    <dgm:cxn modelId="{3772E975-1CFA-45CE-80C0-7AA65D9422D0}" type="presOf" srcId="{5ED16795-93B3-4C61-8FFE-B863DF727F1A}" destId="{99270561-15D6-484C-B167-840026FD3D2E}" srcOrd="0" destOrd="0" presId="urn:microsoft.com/office/officeart/2005/8/layout/funnel1"/>
    <dgm:cxn modelId="{1915C5A7-C7BA-4FEC-88D3-305CC1D22C67}" type="presOf" srcId="{B4599B55-DB75-4381-B613-3396F04C4663}" destId="{27B17513-5F3E-45F3-8623-30DC323837F7}" srcOrd="0" destOrd="0" presId="urn:microsoft.com/office/officeart/2005/8/layout/funnel1"/>
    <dgm:cxn modelId="{95227FA9-F340-4D61-B6BF-0D9A560B0AAD}" srcId="{882C3025-B25C-4148-A560-B5EC67B9AB6B}" destId="{5ED16795-93B3-4C61-8FFE-B863DF727F1A}" srcOrd="1" destOrd="0" parTransId="{53D4FC29-68BF-49DB-A50C-198B1B11D789}" sibTransId="{6DCBA397-A11C-4FC9-9F3B-08BC6FB5DCF6}"/>
    <dgm:cxn modelId="{590056B5-98E5-4336-A7D3-D6310BCD765E}" type="presOf" srcId="{2712EA9F-2D04-41A8-8BF4-2F6BC13E8DCA}" destId="{7F47072E-00A8-46EC-B39F-00915DCF887A}" srcOrd="0" destOrd="0" presId="urn:microsoft.com/office/officeart/2005/8/layout/funnel1"/>
    <dgm:cxn modelId="{434B8CBB-DFA1-4308-B4C5-0EBEAA63D08E}" type="presOf" srcId="{882C3025-B25C-4148-A560-B5EC67B9AB6B}" destId="{E0B6B9B9-747F-459D-8133-AFA40C9CD16F}" srcOrd="0" destOrd="0" presId="urn:microsoft.com/office/officeart/2005/8/layout/funnel1"/>
    <dgm:cxn modelId="{7295EFD8-089A-4AC5-A635-E54893C24F08}" type="presOf" srcId="{B902B30E-2A24-43B5-B30C-2232972FCE99}" destId="{F7E2A0F5-255E-448E-BE7E-09766E0C0BA7}" srcOrd="0" destOrd="0" presId="urn:microsoft.com/office/officeart/2005/8/layout/funnel1"/>
    <dgm:cxn modelId="{012E34EB-9D56-411A-BFEA-461FB8830036}" srcId="{882C3025-B25C-4148-A560-B5EC67B9AB6B}" destId="{B4599B55-DB75-4381-B613-3396F04C4663}" srcOrd="0" destOrd="0" parTransId="{67836C16-87AB-4D55-940A-E03476C3BA29}" sibTransId="{CF8E04CC-4EAA-4EC5-BC13-B148B09A86AF}"/>
    <dgm:cxn modelId="{ADB53CEC-D375-4AD2-AD90-96E74521E0D9}" type="presParOf" srcId="{E0B6B9B9-747F-459D-8133-AFA40C9CD16F}" destId="{A28E0C73-0941-45B9-82F9-2149BC5B696F}" srcOrd="0" destOrd="0" presId="urn:microsoft.com/office/officeart/2005/8/layout/funnel1"/>
    <dgm:cxn modelId="{610BC369-B39B-4629-842B-C3783DFAA451}" type="presParOf" srcId="{E0B6B9B9-747F-459D-8133-AFA40C9CD16F}" destId="{2FB1202D-D00C-4C1E-9075-08014AF237BD}" srcOrd="1" destOrd="0" presId="urn:microsoft.com/office/officeart/2005/8/layout/funnel1"/>
    <dgm:cxn modelId="{ED9860BE-BD74-475B-9D6F-06A1AFB7C32A}" type="presParOf" srcId="{E0B6B9B9-747F-459D-8133-AFA40C9CD16F}" destId="{7F47072E-00A8-46EC-B39F-00915DCF887A}" srcOrd="2" destOrd="0" presId="urn:microsoft.com/office/officeart/2005/8/layout/funnel1"/>
    <dgm:cxn modelId="{D17CF89D-1AD0-446C-ACE4-C5183C177DAD}" type="presParOf" srcId="{E0B6B9B9-747F-459D-8133-AFA40C9CD16F}" destId="{F7E2A0F5-255E-448E-BE7E-09766E0C0BA7}" srcOrd="3" destOrd="0" presId="urn:microsoft.com/office/officeart/2005/8/layout/funnel1"/>
    <dgm:cxn modelId="{C1BCDC75-3F37-475C-A813-D942A8F97712}" type="presParOf" srcId="{E0B6B9B9-747F-459D-8133-AFA40C9CD16F}" destId="{99270561-15D6-484C-B167-840026FD3D2E}" srcOrd="4" destOrd="0" presId="urn:microsoft.com/office/officeart/2005/8/layout/funnel1"/>
    <dgm:cxn modelId="{6682398B-0E5F-4E2D-8463-41CCFA7F7A78}" type="presParOf" srcId="{E0B6B9B9-747F-459D-8133-AFA40C9CD16F}" destId="{27B17513-5F3E-45F3-8623-30DC323837F7}" srcOrd="5" destOrd="0" presId="urn:microsoft.com/office/officeart/2005/8/layout/funnel1"/>
    <dgm:cxn modelId="{FBD46F73-4FB9-42BE-8DAE-9EC16F39CD43}" type="presParOf" srcId="{E0B6B9B9-747F-459D-8133-AFA40C9CD16F}" destId="{E0A62C79-F571-47F9-B860-C11FF3AB15B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5D0557-F3F5-45A6-B8CF-A3E5DB2BD1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C3D73C-B564-4748-B8CF-71C0D7BAD938}">
      <dgm:prSet phldrT="[Tekst]"/>
      <dgm:spPr/>
      <dgm:t>
        <a:bodyPr/>
        <a:lstStyle/>
        <a:p>
          <a:r>
            <a:rPr lang="pl-PL" dirty="0"/>
            <a:t>Korekta automatyczna</a:t>
          </a:r>
        </a:p>
      </dgm:t>
    </dgm:pt>
    <dgm:pt modelId="{A5BB87BB-E01B-4215-99B4-5727752E673D}" type="parTrans" cxnId="{D7D167CF-5461-474D-BCD2-14FD188001AD}">
      <dgm:prSet/>
      <dgm:spPr/>
      <dgm:t>
        <a:bodyPr/>
        <a:lstStyle/>
        <a:p>
          <a:endParaRPr lang="pl-PL"/>
        </a:p>
      </dgm:t>
    </dgm:pt>
    <dgm:pt modelId="{178DECD7-ED46-4B06-AFDB-2F572DDE4D97}" type="sibTrans" cxnId="{D7D167CF-5461-474D-BCD2-14FD188001AD}">
      <dgm:prSet/>
      <dgm:spPr/>
      <dgm:t>
        <a:bodyPr/>
        <a:lstStyle/>
        <a:p>
          <a:endParaRPr lang="pl-PL"/>
        </a:p>
      </dgm:t>
    </dgm:pt>
    <dgm:pt modelId="{ADCC8917-A6FE-4201-A92D-C6549201D64D}">
      <dgm:prSet phldrT="[Tekst]"/>
      <dgm:spPr/>
      <dgm:t>
        <a:bodyPr/>
        <a:lstStyle/>
        <a:p>
          <a:r>
            <a:rPr lang="pl-PL" dirty="0"/>
            <a:t>Korekta ręczna</a:t>
          </a:r>
        </a:p>
      </dgm:t>
    </dgm:pt>
    <dgm:pt modelId="{F5569450-DD91-4918-81FF-71D8727E02D6}" type="parTrans" cxnId="{52D52D9E-BB37-421B-8F51-89F0436015C8}">
      <dgm:prSet/>
      <dgm:spPr/>
      <dgm:t>
        <a:bodyPr/>
        <a:lstStyle/>
        <a:p>
          <a:endParaRPr lang="pl-PL"/>
        </a:p>
      </dgm:t>
    </dgm:pt>
    <dgm:pt modelId="{4E56D532-82BF-4AFB-8206-639C95C80C6E}" type="sibTrans" cxnId="{52D52D9E-BB37-421B-8F51-89F0436015C8}">
      <dgm:prSet/>
      <dgm:spPr/>
      <dgm:t>
        <a:bodyPr/>
        <a:lstStyle/>
        <a:p>
          <a:endParaRPr lang="pl-PL"/>
        </a:p>
      </dgm:t>
    </dgm:pt>
    <dgm:pt modelId="{897758B6-6642-431F-93A9-1466707E41BE}" type="pres">
      <dgm:prSet presAssocID="{D35D0557-F3F5-45A6-B8CF-A3E5DB2BD195}" presName="CompostProcess" presStyleCnt="0">
        <dgm:presLayoutVars>
          <dgm:dir/>
          <dgm:resizeHandles val="exact"/>
        </dgm:presLayoutVars>
      </dgm:prSet>
      <dgm:spPr/>
    </dgm:pt>
    <dgm:pt modelId="{3B481E06-8939-4552-BA9E-EFD57AC9057B}" type="pres">
      <dgm:prSet presAssocID="{D35D0557-F3F5-45A6-B8CF-A3E5DB2BD195}" presName="arrow" presStyleLbl="bgShp" presStyleIdx="0" presStyleCnt="1" custLinFactNeighborX="4707" custLinFactNeighborY="-12096"/>
      <dgm:spPr/>
    </dgm:pt>
    <dgm:pt modelId="{5F5C77A2-44C7-4E38-8B35-23E1886CAFAE}" type="pres">
      <dgm:prSet presAssocID="{D35D0557-F3F5-45A6-B8CF-A3E5DB2BD195}" presName="linearProcess" presStyleCnt="0"/>
      <dgm:spPr/>
    </dgm:pt>
    <dgm:pt modelId="{BBCB3DD6-3082-43B9-B6C2-878F49D1C786}" type="pres">
      <dgm:prSet presAssocID="{34C3D73C-B564-4748-B8CF-71C0D7BAD938}" presName="textNode" presStyleLbl="node1" presStyleIdx="0" presStyleCnt="2">
        <dgm:presLayoutVars>
          <dgm:bulletEnabled val="1"/>
        </dgm:presLayoutVars>
      </dgm:prSet>
      <dgm:spPr/>
    </dgm:pt>
    <dgm:pt modelId="{F97C8AC9-FBB2-48A6-A54E-DDACB590F1FA}" type="pres">
      <dgm:prSet presAssocID="{178DECD7-ED46-4B06-AFDB-2F572DDE4D97}" presName="sibTrans" presStyleCnt="0"/>
      <dgm:spPr/>
    </dgm:pt>
    <dgm:pt modelId="{473D4464-48FB-4EBD-9145-35BCCA43FEE5}" type="pres">
      <dgm:prSet presAssocID="{ADCC8917-A6FE-4201-A92D-C6549201D64D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C09F0619-28A5-4024-98C8-BD3371EA50AE}" type="presOf" srcId="{34C3D73C-B564-4748-B8CF-71C0D7BAD938}" destId="{BBCB3DD6-3082-43B9-B6C2-878F49D1C786}" srcOrd="0" destOrd="0" presId="urn:microsoft.com/office/officeart/2005/8/layout/hProcess9"/>
    <dgm:cxn modelId="{52D52D9E-BB37-421B-8F51-89F0436015C8}" srcId="{D35D0557-F3F5-45A6-B8CF-A3E5DB2BD195}" destId="{ADCC8917-A6FE-4201-A92D-C6549201D64D}" srcOrd="1" destOrd="0" parTransId="{F5569450-DD91-4918-81FF-71D8727E02D6}" sibTransId="{4E56D532-82BF-4AFB-8206-639C95C80C6E}"/>
    <dgm:cxn modelId="{1ECFF5B3-2875-48B4-A30B-17C7044FC0D0}" type="presOf" srcId="{D35D0557-F3F5-45A6-B8CF-A3E5DB2BD195}" destId="{897758B6-6642-431F-93A9-1466707E41BE}" srcOrd="0" destOrd="0" presId="urn:microsoft.com/office/officeart/2005/8/layout/hProcess9"/>
    <dgm:cxn modelId="{D7D167CF-5461-474D-BCD2-14FD188001AD}" srcId="{D35D0557-F3F5-45A6-B8CF-A3E5DB2BD195}" destId="{34C3D73C-B564-4748-B8CF-71C0D7BAD938}" srcOrd="0" destOrd="0" parTransId="{A5BB87BB-E01B-4215-99B4-5727752E673D}" sibTransId="{178DECD7-ED46-4B06-AFDB-2F572DDE4D97}"/>
    <dgm:cxn modelId="{203376D0-31CE-413D-9F45-EC50954F91A1}" type="presOf" srcId="{ADCC8917-A6FE-4201-A92D-C6549201D64D}" destId="{473D4464-48FB-4EBD-9145-35BCCA43FEE5}" srcOrd="0" destOrd="0" presId="urn:microsoft.com/office/officeart/2005/8/layout/hProcess9"/>
    <dgm:cxn modelId="{B1822A7B-5CEC-4968-81FD-6E8D5CC4DCE7}" type="presParOf" srcId="{897758B6-6642-431F-93A9-1466707E41BE}" destId="{3B481E06-8939-4552-BA9E-EFD57AC9057B}" srcOrd="0" destOrd="0" presId="urn:microsoft.com/office/officeart/2005/8/layout/hProcess9"/>
    <dgm:cxn modelId="{262EAA1B-E746-4D3F-8C97-54EB6B06473A}" type="presParOf" srcId="{897758B6-6642-431F-93A9-1466707E41BE}" destId="{5F5C77A2-44C7-4E38-8B35-23E1886CAFAE}" srcOrd="1" destOrd="0" presId="urn:microsoft.com/office/officeart/2005/8/layout/hProcess9"/>
    <dgm:cxn modelId="{45F56114-74C5-4AF6-9936-7C345BE53BF7}" type="presParOf" srcId="{5F5C77A2-44C7-4E38-8B35-23E1886CAFAE}" destId="{BBCB3DD6-3082-43B9-B6C2-878F49D1C786}" srcOrd="0" destOrd="0" presId="urn:microsoft.com/office/officeart/2005/8/layout/hProcess9"/>
    <dgm:cxn modelId="{FA498FD2-E06B-4F8C-9A81-9E7076272B0F}" type="presParOf" srcId="{5F5C77A2-44C7-4E38-8B35-23E1886CAFAE}" destId="{F97C8AC9-FBB2-48A6-A54E-DDACB590F1FA}" srcOrd="1" destOrd="0" presId="urn:microsoft.com/office/officeart/2005/8/layout/hProcess9"/>
    <dgm:cxn modelId="{D79ECE73-91D8-4150-A0B9-E3BE4937F14A}" type="presParOf" srcId="{5F5C77A2-44C7-4E38-8B35-23E1886CAFAE}" destId="{473D4464-48FB-4EBD-9145-35BCCA43FEE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C3025-B25C-4148-A560-B5EC67B9AB6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599B55-DB75-4381-B613-3396F04C4663}">
      <dgm:prSet phldrT="[Tekst]"/>
      <dgm:spPr/>
      <dgm:t>
        <a:bodyPr/>
        <a:lstStyle/>
        <a:p>
          <a:r>
            <a:rPr lang="pl-PL" dirty="0"/>
            <a:t>CERIF</a:t>
          </a:r>
        </a:p>
      </dgm:t>
    </dgm:pt>
    <dgm:pt modelId="{67836C16-87AB-4D55-940A-E03476C3BA29}" type="parTrans" cxnId="{012E34EB-9D56-411A-BFEA-461FB8830036}">
      <dgm:prSet/>
      <dgm:spPr/>
      <dgm:t>
        <a:bodyPr/>
        <a:lstStyle/>
        <a:p>
          <a:endParaRPr lang="pl-PL"/>
        </a:p>
      </dgm:t>
    </dgm:pt>
    <dgm:pt modelId="{CF8E04CC-4EAA-4EC5-BC13-B148B09A86AF}" type="sibTrans" cxnId="{012E34EB-9D56-411A-BFEA-461FB8830036}">
      <dgm:prSet/>
      <dgm:spPr/>
      <dgm:t>
        <a:bodyPr/>
        <a:lstStyle/>
        <a:p>
          <a:endParaRPr lang="pl-PL"/>
        </a:p>
      </dgm:t>
    </dgm:pt>
    <dgm:pt modelId="{5ED16795-93B3-4C61-8FFE-B863DF727F1A}">
      <dgm:prSet phldrT="[Tekst]"/>
      <dgm:spPr/>
      <dgm:t>
        <a:bodyPr/>
        <a:lstStyle/>
        <a:p>
          <a:r>
            <a:rPr lang="pl-PL" dirty="0"/>
            <a:t>RDF</a:t>
          </a:r>
        </a:p>
      </dgm:t>
    </dgm:pt>
    <dgm:pt modelId="{53D4FC29-68BF-49DB-A50C-198B1B11D789}" type="parTrans" cxnId="{95227FA9-F340-4D61-B6BF-0D9A560B0AAD}">
      <dgm:prSet/>
      <dgm:spPr/>
      <dgm:t>
        <a:bodyPr/>
        <a:lstStyle/>
        <a:p>
          <a:endParaRPr lang="pl-PL"/>
        </a:p>
      </dgm:t>
    </dgm:pt>
    <dgm:pt modelId="{6DCBA397-A11C-4FC9-9F3B-08BC6FB5DCF6}" type="sibTrans" cxnId="{95227FA9-F340-4D61-B6BF-0D9A560B0AAD}">
      <dgm:prSet/>
      <dgm:spPr/>
      <dgm:t>
        <a:bodyPr/>
        <a:lstStyle/>
        <a:p>
          <a:endParaRPr lang="pl-PL"/>
        </a:p>
      </dgm:t>
    </dgm:pt>
    <dgm:pt modelId="{B902B30E-2A24-43B5-B30C-2232972FCE99}">
      <dgm:prSet phldrT="[Tekst]"/>
      <dgm:spPr/>
      <dgm:t>
        <a:bodyPr/>
        <a:lstStyle/>
        <a:p>
          <a:r>
            <a:rPr lang="pl-PL" dirty="0"/>
            <a:t>JSON-LD</a:t>
          </a:r>
        </a:p>
      </dgm:t>
    </dgm:pt>
    <dgm:pt modelId="{9B381108-89D4-4B46-B88D-6B4497A86807}" type="parTrans" cxnId="{EEB6531B-2E6F-4881-83E4-E3F006D9E6F0}">
      <dgm:prSet/>
      <dgm:spPr/>
      <dgm:t>
        <a:bodyPr/>
        <a:lstStyle/>
        <a:p>
          <a:endParaRPr lang="pl-PL"/>
        </a:p>
      </dgm:t>
    </dgm:pt>
    <dgm:pt modelId="{F723AF6B-3362-4695-A561-1548F26A7AE0}" type="sibTrans" cxnId="{EEB6531B-2E6F-4881-83E4-E3F006D9E6F0}">
      <dgm:prSet/>
      <dgm:spPr/>
      <dgm:t>
        <a:bodyPr/>
        <a:lstStyle/>
        <a:p>
          <a:endParaRPr lang="pl-PL"/>
        </a:p>
      </dgm:t>
    </dgm:pt>
    <dgm:pt modelId="{2712EA9F-2D04-41A8-8BF4-2F6BC13E8DCA}">
      <dgm:prSet phldrT="[Tekst]"/>
      <dgm:spPr/>
      <dgm:t>
        <a:bodyPr/>
        <a:lstStyle/>
        <a:p>
          <a:r>
            <a:rPr lang="pl-PL" dirty="0"/>
            <a:t>API</a:t>
          </a:r>
        </a:p>
      </dgm:t>
    </dgm:pt>
    <dgm:pt modelId="{E7184A21-A84C-4764-A1E9-C478C8B6526C}" type="parTrans" cxnId="{ED8E4041-EBA8-4147-B8F2-101B734CACB7}">
      <dgm:prSet/>
      <dgm:spPr/>
      <dgm:t>
        <a:bodyPr/>
        <a:lstStyle/>
        <a:p>
          <a:endParaRPr lang="pl-PL"/>
        </a:p>
      </dgm:t>
    </dgm:pt>
    <dgm:pt modelId="{4046A472-B8E5-41E0-8BBA-C503BCB1C7CA}" type="sibTrans" cxnId="{ED8E4041-EBA8-4147-B8F2-101B734CACB7}">
      <dgm:prSet/>
      <dgm:spPr/>
      <dgm:t>
        <a:bodyPr/>
        <a:lstStyle/>
        <a:p>
          <a:endParaRPr lang="pl-PL"/>
        </a:p>
      </dgm:t>
    </dgm:pt>
    <dgm:pt modelId="{E0B6B9B9-747F-459D-8133-AFA40C9CD16F}" type="pres">
      <dgm:prSet presAssocID="{882C3025-B25C-4148-A560-B5EC67B9AB6B}" presName="Name0" presStyleCnt="0">
        <dgm:presLayoutVars>
          <dgm:chMax val="4"/>
          <dgm:resizeHandles val="exact"/>
        </dgm:presLayoutVars>
      </dgm:prSet>
      <dgm:spPr/>
    </dgm:pt>
    <dgm:pt modelId="{A28E0C73-0941-45B9-82F9-2149BC5B696F}" type="pres">
      <dgm:prSet presAssocID="{882C3025-B25C-4148-A560-B5EC67B9AB6B}" presName="ellipse" presStyleLbl="trBgShp" presStyleIdx="0" presStyleCnt="1"/>
      <dgm:spPr/>
    </dgm:pt>
    <dgm:pt modelId="{2FB1202D-D00C-4C1E-9075-08014AF237BD}" type="pres">
      <dgm:prSet presAssocID="{882C3025-B25C-4148-A560-B5EC67B9AB6B}" presName="arrow1" presStyleLbl="fgShp" presStyleIdx="0" presStyleCnt="1"/>
      <dgm:spPr/>
    </dgm:pt>
    <dgm:pt modelId="{7F47072E-00A8-46EC-B39F-00915DCF887A}" type="pres">
      <dgm:prSet presAssocID="{882C3025-B25C-4148-A560-B5EC67B9AB6B}" presName="rectangle" presStyleLbl="revTx" presStyleIdx="0" presStyleCnt="1">
        <dgm:presLayoutVars>
          <dgm:bulletEnabled val="1"/>
        </dgm:presLayoutVars>
      </dgm:prSet>
      <dgm:spPr/>
    </dgm:pt>
    <dgm:pt modelId="{F7E2A0F5-255E-448E-BE7E-09766E0C0BA7}" type="pres">
      <dgm:prSet presAssocID="{5ED16795-93B3-4C61-8FFE-B863DF727F1A}" presName="item1" presStyleLbl="node1" presStyleIdx="0" presStyleCnt="3">
        <dgm:presLayoutVars>
          <dgm:bulletEnabled val="1"/>
        </dgm:presLayoutVars>
      </dgm:prSet>
      <dgm:spPr/>
    </dgm:pt>
    <dgm:pt modelId="{99270561-15D6-484C-B167-840026FD3D2E}" type="pres">
      <dgm:prSet presAssocID="{B902B30E-2A24-43B5-B30C-2232972FCE99}" presName="item2" presStyleLbl="node1" presStyleIdx="1" presStyleCnt="3">
        <dgm:presLayoutVars>
          <dgm:bulletEnabled val="1"/>
        </dgm:presLayoutVars>
      </dgm:prSet>
      <dgm:spPr/>
    </dgm:pt>
    <dgm:pt modelId="{27B17513-5F3E-45F3-8623-30DC323837F7}" type="pres">
      <dgm:prSet presAssocID="{2712EA9F-2D04-41A8-8BF4-2F6BC13E8DCA}" presName="item3" presStyleLbl="node1" presStyleIdx="2" presStyleCnt="3">
        <dgm:presLayoutVars>
          <dgm:bulletEnabled val="1"/>
        </dgm:presLayoutVars>
      </dgm:prSet>
      <dgm:spPr/>
    </dgm:pt>
    <dgm:pt modelId="{E0A62C79-F571-47F9-B860-C11FF3AB15B1}" type="pres">
      <dgm:prSet presAssocID="{882C3025-B25C-4148-A560-B5EC67B9AB6B}" presName="funnel" presStyleLbl="trAlignAcc1" presStyleIdx="0" presStyleCnt="1"/>
      <dgm:spPr/>
    </dgm:pt>
  </dgm:ptLst>
  <dgm:cxnLst>
    <dgm:cxn modelId="{2EEC2E09-100C-43E1-8064-081E24F22FFC}" type="presOf" srcId="{B4599B55-DB75-4381-B613-3396F04C4663}" destId="{27B17513-5F3E-45F3-8623-30DC323837F7}" srcOrd="0" destOrd="0" presId="urn:microsoft.com/office/officeart/2005/8/layout/funnel1"/>
    <dgm:cxn modelId="{EEB6531B-2E6F-4881-83E4-E3F006D9E6F0}" srcId="{882C3025-B25C-4148-A560-B5EC67B9AB6B}" destId="{B902B30E-2A24-43B5-B30C-2232972FCE99}" srcOrd="2" destOrd="0" parTransId="{9B381108-89D4-4B46-B88D-6B4497A86807}" sibTransId="{F723AF6B-3362-4695-A561-1548F26A7AE0}"/>
    <dgm:cxn modelId="{6BA02320-01F7-4E9B-B90F-41298FFB0483}" type="presOf" srcId="{2712EA9F-2D04-41A8-8BF4-2F6BC13E8DCA}" destId="{7F47072E-00A8-46EC-B39F-00915DCF887A}" srcOrd="0" destOrd="0" presId="urn:microsoft.com/office/officeart/2005/8/layout/funnel1"/>
    <dgm:cxn modelId="{ED8E4041-EBA8-4147-B8F2-101B734CACB7}" srcId="{882C3025-B25C-4148-A560-B5EC67B9AB6B}" destId="{2712EA9F-2D04-41A8-8BF4-2F6BC13E8DCA}" srcOrd="3" destOrd="0" parTransId="{E7184A21-A84C-4764-A1E9-C478C8B6526C}" sibTransId="{4046A472-B8E5-41E0-8BBA-C503BCB1C7CA}"/>
    <dgm:cxn modelId="{4559154B-6B3C-4AB1-BE08-A9CFD8DD5164}" type="presOf" srcId="{882C3025-B25C-4148-A560-B5EC67B9AB6B}" destId="{E0B6B9B9-747F-459D-8133-AFA40C9CD16F}" srcOrd="0" destOrd="0" presId="urn:microsoft.com/office/officeart/2005/8/layout/funnel1"/>
    <dgm:cxn modelId="{95227FA9-F340-4D61-B6BF-0D9A560B0AAD}" srcId="{882C3025-B25C-4148-A560-B5EC67B9AB6B}" destId="{5ED16795-93B3-4C61-8FFE-B863DF727F1A}" srcOrd="1" destOrd="0" parTransId="{53D4FC29-68BF-49DB-A50C-198B1B11D789}" sibTransId="{6DCBA397-A11C-4FC9-9F3B-08BC6FB5DCF6}"/>
    <dgm:cxn modelId="{225AA1B7-F5B1-49A2-A204-939A6A270195}" type="presOf" srcId="{5ED16795-93B3-4C61-8FFE-B863DF727F1A}" destId="{99270561-15D6-484C-B167-840026FD3D2E}" srcOrd="0" destOrd="0" presId="urn:microsoft.com/office/officeart/2005/8/layout/funnel1"/>
    <dgm:cxn modelId="{E17857E7-3561-4C6A-B595-DDA63132D620}" type="presOf" srcId="{B902B30E-2A24-43B5-B30C-2232972FCE99}" destId="{F7E2A0F5-255E-448E-BE7E-09766E0C0BA7}" srcOrd="0" destOrd="0" presId="urn:microsoft.com/office/officeart/2005/8/layout/funnel1"/>
    <dgm:cxn modelId="{012E34EB-9D56-411A-BFEA-461FB8830036}" srcId="{882C3025-B25C-4148-A560-B5EC67B9AB6B}" destId="{B4599B55-DB75-4381-B613-3396F04C4663}" srcOrd="0" destOrd="0" parTransId="{67836C16-87AB-4D55-940A-E03476C3BA29}" sibTransId="{CF8E04CC-4EAA-4EC5-BC13-B148B09A86AF}"/>
    <dgm:cxn modelId="{97AC51F3-751C-4A73-B24E-BFAC1B1A61F2}" type="presParOf" srcId="{E0B6B9B9-747F-459D-8133-AFA40C9CD16F}" destId="{A28E0C73-0941-45B9-82F9-2149BC5B696F}" srcOrd="0" destOrd="0" presId="urn:microsoft.com/office/officeart/2005/8/layout/funnel1"/>
    <dgm:cxn modelId="{5EF3BAFA-C12B-4512-B415-4CC4CB284B6A}" type="presParOf" srcId="{E0B6B9B9-747F-459D-8133-AFA40C9CD16F}" destId="{2FB1202D-D00C-4C1E-9075-08014AF237BD}" srcOrd="1" destOrd="0" presId="urn:microsoft.com/office/officeart/2005/8/layout/funnel1"/>
    <dgm:cxn modelId="{E654B254-94C6-4310-B097-22902839C1EB}" type="presParOf" srcId="{E0B6B9B9-747F-459D-8133-AFA40C9CD16F}" destId="{7F47072E-00A8-46EC-B39F-00915DCF887A}" srcOrd="2" destOrd="0" presId="urn:microsoft.com/office/officeart/2005/8/layout/funnel1"/>
    <dgm:cxn modelId="{FFA38757-0535-4838-9DCC-E0472FE4D931}" type="presParOf" srcId="{E0B6B9B9-747F-459D-8133-AFA40C9CD16F}" destId="{F7E2A0F5-255E-448E-BE7E-09766E0C0BA7}" srcOrd="3" destOrd="0" presId="urn:microsoft.com/office/officeart/2005/8/layout/funnel1"/>
    <dgm:cxn modelId="{98AF083E-21B6-40B1-B5FA-8E70AA3E9DC3}" type="presParOf" srcId="{E0B6B9B9-747F-459D-8133-AFA40C9CD16F}" destId="{99270561-15D6-484C-B167-840026FD3D2E}" srcOrd="4" destOrd="0" presId="urn:microsoft.com/office/officeart/2005/8/layout/funnel1"/>
    <dgm:cxn modelId="{516A445E-3CE6-4987-A948-11B4FDE97642}" type="presParOf" srcId="{E0B6B9B9-747F-459D-8133-AFA40C9CD16F}" destId="{27B17513-5F3E-45F3-8623-30DC323837F7}" srcOrd="5" destOrd="0" presId="urn:microsoft.com/office/officeart/2005/8/layout/funnel1"/>
    <dgm:cxn modelId="{4844A485-8626-4077-B5C8-714A6F2C9F96}" type="presParOf" srcId="{E0B6B9B9-747F-459D-8133-AFA40C9CD16F}" destId="{E0A62C79-F571-47F9-B860-C11FF3AB15B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FEB2A-9A83-41DD-BFBF-B7028721B739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926E2-632E-4411-AC0F-F2CD90978E3C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F347-625A-4B84-84C0-6BBBE736D5DA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B6A2-4A71-4563-AEA2-758ECEBB48BA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76E3A-6461-4919-99C2-8AB7BFE3AEB3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9BCE-8EB8-4FAE-9B51-D7537062EF39}">
      <dsp:nvSpPr>
        <dsp:cNvPr id="0" name=""/>
        <dsp:cNvSpPr/>
      </dsp:nvSpPr>
      <dsp:spPr>
        <a:xfrm>
          <a:off x="2229479" y="553079"/>
          <a:ext cx="3770640" cy="3770640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7AEC0-F503-4F55-B353-D0A50441F39B}">
      <dsp:nvSpPr>
        <dsp:cNvPr id="0" name=""/>
        <dsp:cNvSpPr/>
      </dsp:nvSpPr>
      <dsp:spPr>
        <a:xfrm>
          <a:off x="3267930" y="1591530"/>
          <a:ext cx="1693738" cy="1693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 err="1"/>
            <a:t>cris</a:t>
          </a:r>
          <a:endParaRPr lang="pl-PL" sz="5900" kern="1200" dirty="0"/>
        </a:p>
      </dsp:txBody>
      <dsp:txXfrm>
        <a:off x="3515972" y="1839572"/>
        <a:ext cx="1197654" cy="1197654"/>
      </dsp:txXfrm>
    </dsp:sp>
    <dsp:sp modelId="{6EC31758-5CF8-45E9-AAA2-CA0D94CFBF36}">
      <dsp:nvSpPr>
        <dsp:cNvPr id="0" name=""/>
        <dsp:cNvSpPr/>
      </dsp:nvSpPr>
      <dsp:spPr>
        <a:xfrm>
          <a:off x="3521991" y="2953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PROJEKTY</a:t>
          </a:r>
        </a:p>
      </dsp:txBody>
      <dsp:txXfrm>
        <a:off x="3695620" y="176582"/>
        <a:ext cx="838358" cy="838358"/>
      </dsp:txXfrm>
    </dsp:sp>
    <dsp:sp modelId="{4FF2E804-0966-4AFD-92EE-E667C2837368}">
      <dsp:nvSpPr>
        <dsp:cNvPr id="0" name=""/>
        <dsp:cNvSpPr/>
      </dsp:nvSpPr>
      <dsp:spPr>
        <a:xfrm>
          <a:off x="5117762" y="924272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APARATURA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POTENCJAŁ</a:t>
          </a:r>
        </a:p>
      </dsp:txBody>
      <dsp:txXfrm>
        <a:off x="5291391" y="1097901"/>
        <a:ext cx="838358" cy="838358"/>
      </dsp:txXfrm>
    </dsp:sp>
    <dsp:sp modelId="{3DA23389-84CC-48C5-990B-7CFCB056E935}">
      <dsp:nvSpPr>
        <dsp:cNvPr id="0" name=""/>
        <dsp:cNvSpPr/>
      </dsp:nvSpPr>
      <dsp:spPr>
        <a:xfrm>
          <a:off x="5117762" y="2766910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WYNIKI DANE  BADAWCZE</a:t>
          </a:r>
        </a:p>
      </dsp:txBody>
      <dsp:txXfrm>
        <a:off x="5291391" y="2940539"/>
        <a:ext cx="838358" cy="838358"/>
      </dsp:txXfrm>
    </dsp:sp>
    <dsp:sp modelId="{83E4BEFD-0165-4D74-98EB-A03F45C45EC4}">
      <dsp:nvSpPr>
        <dsp:cNvPr id="0" name=""/>
        <dsp:cNvSpPr/>
      </dsp:nvSpPr>
      <dsp:spPr>
        <a:xfrm>
          <a:off x="3521991" y="3688229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EFEKTY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PUBLIKACJE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OSIAGNIĘCIA </a:t>
          </a:r>
        </a:p>
      </dsp:txBody>
      <dsp:txXfrm>
        <a:off x="3695620" y="3861858"/>
        <a:ext cx="838358" cy="838358"/>
      </dsp:txXfrm>
    </dsp:sp>
    <dsp:sp modelId="{F2D93541-43EC-4375-A7AA-2DAD410517D7}">
      <dsp:nvSpPr>
        <dsp:cNvPr id="0" name=""/>
        <dsp:cNvSpPr/>
      </dsp:nvSpPr>
      <dsp:spPr>
        <a:xfrm>
          <a:off x="1926220" y="2766910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DYDAKTYKA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DYPLOMY</a:t>
          </a:r>
        </a:p>
      </dsp:txBody>
      <dsp:txXfrm>
        <a:off x="2099849" y="2940539"/>
        <a:ext cx="838358" cy="838358"/>
      </dsp:txXfrm>
    </dsp:sp>
    <dsp:sp modelId="{330D235D-B666-4969-99F6-BA1A71DF2F3B}">
      <dsp:nvSpPr>
        <dsp:cNvPr id="0" name=""/>
        <dsp:cNvSpPr/>
      </dsp:nvSpPr>
      <dsp:spPr>
        <a:xfrm>
          <a:off x="1926220" y="924272"/>
          <a:ext cx="1185616" cy="118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KADRY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SPECJALIŚCI</a:t>
          </a:r>
        </a:p>
      </dsp:txBody>
      <dsp:txXfrm>
        <a:off x="2099849" y="1097901"/>
        <a:ext cx="838358" cy="838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81076-D135-4E8D-969C-D2344C1052B2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5020-DE8C-4D1E-9732-D0FF8BFC5752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Otwartość</a:t>
          </a:r>
        </a:p>
      </dsp:txBody>
      <dsp:txXfrm>
        <a:off x="2367950" y="516132"/>
        <a:ext cx="1592793" cy="1592793"/>
      </dsp:txXfrm>
    </dsp:sp>
    <dsp:sp modelId="{2DD51809-8368-48E5-9672-94E23B82D138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Dostępność</a:t>
          </a:r>
        </a:p>
      </dsp:txBody>
      <dsp:txXfrm>
        <a:off x="4268855" y="516132"/>
        <a:ext cx="1592793" cy="1592793"/>
      </dsp:txXfrm>
    </dsp:sp>
    <dsp:sp modelId="{3E372D61-9663-4085-85BB-5553310BF8B0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Ludzie </a:t>
          </a:r>
        </a:p>
      </dsp:txBody>
      <dsp:txXfrm>
        <a:off x="2367950" y="2417036"/>
        <a:ext cx="1592793" cy="1592793"/>
      </dsp:txXfrm>
    </dsp:sp>
    <dsp:sp modelId="{3E14D201-77EC-46F3-8ADC-41FF86047B8C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Komputery</a:t>
          </a:r>
        </a:p>
      </dsp:txBody>
      <dsp:txXfrm>
        <a:off x="4268855" y="2417036"/>
        <a:ext cx="1592793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7DE8-0525-4345-BFA7-F09969315395}">
      <dsp:nvSpPr>
        <dsp:cNvPr id="0" name=""/>
        <dsp:cNvSpPr/>
      </dsp:nvSpPr>
      <dsp:spPr>
        <a:xfrm>
          <a:off x="2393156" y="1835358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Dane</a:t>
          </a:r>
        </a:p>
      </dsp:txBody>
      <dsp:txXfrm>
        <a:off x="2584955" y="2027157"/>
        <a:ext cx="926089" cy="926089"/>
      </dsp:txXfrm>
    </dsp:sp>
    <dsp:sp modelId="{F5B84C89-2FBA-4BF1-867E-064D13D54047}">
      <dsp:nvSpPr>
        <dsp:cNvPr id="0" name=""/>
        <dsp:cNvSpPr/>
      </dsp:nvSpPr>
      <dsp:spPr>
        <a:xfrm rot="16200000">
          <a:off x="2909372" y="1358997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2950960" y="1489644"/>
        <a:ext cx="194078" cy="267175"/>
      </dsp:txXfrm>
    </dsp:sp>
    <dsp:sp modelId="{EA122224-73BC-4AA2-8DB6-FB435145F8FA}">
      <dsp:nvSpPr>
        <dsp:cNvPr id="0" name=""/>
        <dsp:cNvSpPr/>
      </dsp:nvSpPr>
      <dsp:spPr>
        <a:xfrm>
          <a:off x="2393156" y="2548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REST</a:t>
          </a:r>
        </a:p>
      </dsp:txBody>
      <dsp:txXfrm>
        <a:off x="2584955" y="194347"/>
        <a:ext cx="926089" cy="926089"/>
      </dsp:txXfrm>
    </dsp:sp>
    <dsp:sp modelId="{3767DBA5-1CB6-4DD1-87C7-59683C24598E}">
      <dsp:nvSpPr>
        <dsp:cNvPr id="0" name=""/>
        <dsp:cNvSpPr/>
      </dsp:nvSpPr>
      <dsp:spPr>
        <a:xfrm rot="1800000">
          <a:off x="3696206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3701778" y="2790099"/>
        <a:ext cx="194078" cy="267175"/>
      </dsp:txXfrm>
    </dsp:sp>
    <dsp:sp modelId="{2B968161-A822-454A-89F0-9378F45DF5F6}">
      <dsp:nvSpPr>
        <dsp:cNvPr id="0" name=""/>
        <dsp:cNvSpPr/>
      </dsp:nvSpPr>
      <dsp:spPr>
        <a:xfrm>
          <a:off x="3980416" y="2751763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OAI-PMH</a:t>
          </a:r>
        </a:p>
      </dsp:txBody>
      <dsp:txXfrm>
        <a:off x="4172215" y="2943562"/>
        <a:ext cx="926089" cy="926089"/>
      </dsp:txXfrm>
    </dsp:sp>
    <dsp:sp modelId="{BD06F2A7-1D2A-424E-A5CC-113E0F2CBDD0}">
      <dsp:nvSpPr>
        <dsp:cNvPr id="0" name=""/>
        <dsp:cNvSpPr/>
      </dsp:nvSpPr>
      <dsp:spPr>
        <a:xfrm rot="9000000">
          <a:off x="2122538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 rot="10800000">
        <a:off x="2200142" y="2790099"/>
        <a:ext cx="194078" cy="267175"/>
      </dsp:txXfrm>
    </dsp:sp>
    <dsp:sp modelId="{027603A8-06EE-4185-B1B7-C86DFBAA1E0E}">
      <dsp:nvSpPr>
        <dsp:cNvPr id="0" name=""/>
        <dsp:cNvSpPr/>
      </dsp:nvSpPr>
      <dsp:spPr>
        <a:xfrm>
          <a:off x="805896" y="2751763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GraphQL</a:t>
          </a:r>
          <a:endParaRPr lang="pl-PL" sz="1900" kern="1200" dirty="0"/>
        </a:p>
      </dsp:txBody>
      <dsp:txXfrm>
        <a:off x="997695" y="2943562"/>
        <a:ext cx="926089" cy="926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E0C73-0941-45B9-82F9-2149BC5B696F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202D-D00C-4C1E-9075-08014AF237BD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7072E-00A8-46EC-B39F-00915DCF887A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API</a:t>
          </a:r>
        </a:p>
      </dsp:txBody>
      <dsp:txXfrm>
        <a:off x="2417563" y="3649057"/>
        <a:ext cx="3394472" cy="848618"/>
      </dsp:txXfrm>
    </dsp:sp>
    <dsp:sp modelId="{F7E2A0F5-255E-448E-BE7E-09766E0C0BA7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CSV</a:t>
          </a:r>
        </a:p>
      </dsp:txBody>
      <dsp:txXfrm>
        <a:off x="3797702" y="1735426"/>
        <a:ext cx="900095" cy="900095"/>
      </dsp:txXfrm>
    </dsp:sp>
    <dsp:sp modelId="{99270561-15D6-484C-B167-840026FD3D2E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JSON</a:t>
          </a:r>
        </a:p>
      </dsp:txBody>
      <dsp:txXfrm>
        <a:off x="2886852" y="780448"/>
        <a:ext cx="900095" cy="900095"/>
      </dsp:txXfrm>
    </dsp:sp>
    <dsp:sp modelId="{27B17513-5F3E-45F3-8623-30DC323837F7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XML</a:t>
          </a:r>
        </a:p>
      </dsp:txBody>
      <dsp:txXfrm>
        <a:off x="4188066" y="472683"/>
        <a:ext cx="900095" cy="900095"/>
      </dsp:txXfrm>
    </dsp:sp>
    <dsp:sp modelId="{E0A62C79-F571-47F9-B860-C11FF3AB15B1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1E06-8939-4552-BA9E-EFD57AC9057B}">
      <dsp:nvSpPr>
        <dsp:cNvPr id="0" name=""/>
        <dsp:cNvSpPr/>
      </dsp:nvSpPr>
      <dsp:spPr>
        <a:xfrm>
          <a:off x="713407" y="0"/>
          <a:ext cx="5272577" cy="34114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B3DD6-3082-43B9-B6C2-878F49D1C786}">
      <dsp:nvSpPr>
        <dsp:cNvPr id="0" name=""/>
        <dsp:cNvSpPr/>
      </dsp:nvSpPr>
      <dsp:spPr>
        <a:xfrm>
          <a:off x="79430" y="1023428"/>
          <a:ext cx="2946440" cy="1364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Korekta automatyczna</a:t>
          </a:r>
        </a:p>
      </dsp:txBody>
      <dsp:txXfrm>
        <a:off x="146043" y="1090041"/>
        <a:ext cx="2813214" cy="1231345"/>
      </dsp:txXfrm>
    </dsp:sp>
    <dsp:sp modelId="{473D4464-48FB-4EBD-9145-35BCCA43FEE5}">
      <dsp:nvSpPr>
        <dsp:cNvPr id="0" name=""/>
        <dsp:cNvSpPr/>
      </dsp:nvSpPr>
      <dsp:spPr>
        <a:xfrm>
          <a:off x="3177160" y="1023428"/>
          <a:ext cx="2946440" cy="1364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Korekta ręczna</a:t>
          </a:r>
        </a:p>
      </dsp:txBody>
      <dsp:txXfrm>
        <a:off x="3243773" y="1090041"/>
        <a:ext cx="2813214" cy="1231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E0C73-0941-45B9-82F9-2149BC5B696F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202D-D00C-4C1E-9075-08014AF237BD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7072E-00A8-46EC-B39F-00915DCF887A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API</a:t>
          </a:r>
        </a:p>
      </dsp:txBody>
      <dsp:txXfrm>
        <a:off x="2417563" y="3649057"/>
        <a:ext cx="3394472" cy="848618"/>
      </dsp:txXfrm>
    </dsp:sp>
    <dsp:sp modelId="{F7E2A0F5-255E-448E-BE7E-09766E0C0BA7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JSON-LD</a:t>
          </a:r>
        </a:p>
      </dsp:txBody>
      <dsp:txXfrm>
        <a:off x="3797702" y="1735426"/>
        <a:ext cx="900095" cy="900095"/>
      </dsp:txXfrm>
    </dsp:sp>
    <dsp:sp modelId="{99270561-15D6-484C-B167-840026FD3D2E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RDF</a:t>
          </a:r>
        </a:p>
      </dsp:txBody>
      <dsp:txXfrm>
        <a:off x="2886852" y="780448"/>
        <a:ext cx="900095" cy="900095"/>
      </dsp:txXfrm>
    </dsp:sp>
    <dsp:sp modelId="{27B17513-5F3E-45F3-8623-30DC323837F7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CERIF</a:t>
          </a:r>
        </a:p>
      </dsp:txBody>
      <dsp:txXfrm>
        <a:off x="4188066" y="472683"/>
        <a:ext cx="900095" cy="900095"/>
      </dsp:txXfrm>
    </dsp:sp>
    <dsp:sp modelId="{E0A62C79-F571-47F9-B860-C11FF3AB15B1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BB67-EE83-4A38-B199-6268B8A8FE8E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DA1B6-4418-42CA-885E-61F1FBA3B5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9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64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A1B6-4418-42CA-885E-61F1FBA3B57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2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0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98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48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6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97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12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9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02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24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8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7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9F51-398C-42A8-9669-901065722CF1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1E9C-03B6-4A52-9147-38536234F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3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Otwartość i dostępność zasobów nauki w systemach CRIS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39196"/>
            <a:ext cx="6400800" cy="1126976"/>
          </a:xfrm>
        </p:spPr>
        <p:txBody>
          <a:bodyPr>
            <a:normAutofit/>
          </a:bodyPr>
          <a:lstStyle/>
          <a:p>
            <a:r>
              <a:rPr lang="pl-PL" dirty="0"/>
              <a:t>Realizacja założeń 5* Open Data i WCAG w projekcie PPM</a:t>
            </a:r>
          </a:p>
          <a:p>
            <a:endParaRPr lang="pl-PL" dirty="0"/>
          </a:p>
        </p:txBody>
      </p:sp>
      <p:pic>
        <p:nvPicPr>
          <p:cNvPr id="4" name="Grafika 11">
            <a:extLst>
              <a:ext uri="{FF2B5EF4-FFF2-40B4-BE49-F238E27FC236}">
                <a16:creationId xmlns:a16="http://schemas.microsoft.com/office/drawing/2014/main" id="{DD3E73F5-1203-4D91-8712-3BC7ACB5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56" y="6031094"/>
            <a:ext cx="3068918" cy="3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1">
            <a:extLst>
              <a:ext uri="{FF2B5EF4-FFF2-40B4-BE49-F238E27FC236}">
                <a16:creationId xmlns:a16="http://schemas.microsoft.com/office/drawing/2014/main" id="{6584A372-C413-430F-B93D-2F141A7A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/>
          <a:stretch>
            <a:fillRect/>
          </a:stretch>
        </p:blipFill>
        <p:spPr bwMode="auto">
          <a:xfrm>
            <a:off x="341313" y="5966105"/>
            <a:ext cx="1295246" cy="5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a 13">
            <a:extLst>
              <a:ext uri="{FF2B5EF4-FFF2-40B4-BE49-F238E27FC236}">
                <a16:creationId xmlns:a16="http://schemas.microsoft.com/office/drawing/2014/main" id="{3E637B0A-A496-4B85-BCBE-AB619372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31094"/>
            <a:ext cx="1872208" cy="4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">
            <a:extLst>
              <a:ext uri="{FF2B5EF4-FFF2-40B4-BE49-F238E27FC236}">
                <a16:creationId xmlns:a16="http://schemas.microsoft.com/office/drawing/2014/main" id="{4EBD786E-D273-478A-B292-AB3A4025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57" y="4286919"/>
            <a:ext cx="84178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000" dirty="0"/>
              <a:t>Łukasz Skonieczny	Jakub Koperwas</a:t>
            </a:r>
            <a:endParaRPr lang="pl-PL" altLang="pl-PL" sz="2000" baseline="30000" dirty="0"/>
          </a:p>
          <a:p>
            <a:pPr algn="ctr"/>
            <a:endParaRPr lang="pl-PL" altLang="pl-PL" sz="2000" dirty="0"/>
          </a:p>
          <a:p>
            <a:pPr algn="ctr"/>
            <a:r>
              <a:rPr lang="pl-PL" altLang="pl-PL" sz="1200" dirty="0"/>
              <a:t>Politechnika Warszawska</a:t>
            </a:r>
          </a:p>
        </p:txBody>
      </p:sp>
    </p:spTree>
    <p:extLst>
      <p:ext uri="{BB962C8B-B14F-4D97-AF65-F5344CB8AC3E}">
        <p14:creationId xmlns:p14="http://schemas.microsoft.com/office/powerpoint/2010/main" val="274436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/>
              <a:t>Nieco więcej o systemie CRIS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D420B47E-0711-4631-A4B9-168856274E93}"/>
              </a:ext>
            </a:extLst>
          </p:cNvPr>
          <p:cNvSpPr/>
          <p:nvPr/>
        </p:nvSpPr>
        <p:spPr>
          <a:xfrm rot="3890542">
            <a:off x="3229903" y="2584279"/>
            <a:ext cx="118570" cy="823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92786BC-4C8C-413C-AAAF-D34BAF99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0" y="2204831"/>
            <a:ext cx="6516905" cy="45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8647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45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R data princi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3949"/>
            <a:ext cx="4383890" cy="14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84" y="1484784"/>
            <a:ext cx="4454435" cy="25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WCAG 2.1 is a technical recommendation | Inter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WCAG 2.1 is a technical recommendation | Interacc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WCAG 2.1 is a technical recomme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8" y="4365104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779912" y="5373217"/>
            <a:ext cx="367240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chemeClr val="accent1"/>
                </a:solidFill>
              </a:rPr>
              <a:t>PDF/UA</a:t>
            </a:r>
          </a:p>
        </p:txBody>
      </p:sp>
      <p:pic>
        <p:nvPicPr>
          <p:cNvPr id="1034" name="Picture 10" descr="ISO 14289 logo for the PDF/UA stand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48" y="5514132"/>
            <a:ext cx="1047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R data prin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8296"/>
            <a:ext cx="8350896" cy="28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66848" y="6381328"/>
            <a:ext cx="38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https://www.go-fair.org/fair-principles/</a:t>
            </a:r>
          </a:p>
        </p:txBody>
      </p:sp>
    </p:spTree>
    <p:extLst>
      <p:ext uri="{BB962C8B-B14F-4D97-AF65-F5344CB8AC3E}">
        <p14:creationId xmlns:p14="http://schemas.microsoft.com/office/powerpoint/2010/main" val="217577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71800" y="1110122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Żeby skorzystać z danych trzeba je najpierw odnaleźć.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Zarówno metadane jak i dane właściwe muszą być </a:t>
            </a:r>
            <a:r>
              <a:rPr lang="pl-PL" sz="2800" b="1" u="sng" dirty="0"/>
              <a:t>łatwo odnajdywalne</a:t>
            </a:r>
            <a:r>
              <a:rPr lang="pl-PL" sz="2800" dirty="0"/>
              <a:t> zarówno dla </a:t>
            </a:r>
            <a:r>
              <a:rPr lang="pl-PL" sz="2800" b="1" u="sng" dirty="0"/>
              <a:t>ludzi</a:t>
            </a:r>
            <a:r>
              <a:rPr lang="pl-PL" sz="2800" dirty="0"/>
              <a:t> jak i </a:t>
            </a:r>
            <a:r>
              <a:rPr lang="pl-PL" sz="2800" b="1" u="sng" dirty="0"/>
              <a:t>komputerów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7134"/>
            <a:ext cx="1857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2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 - </a:t>
            </a:r>
            <a:r>
              <a:rPr lang="pl-PL" dirty="0" err="1"/>
              <a:t>Multiwyszukiwarka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8" y="1772816"/>
            <a:ext cx="8989086" cy="41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0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F- Zaawansowana wyszukiwarka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820472" cy="42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3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 - </a:t>
            </a:r>
            <a:r>
              <a:rPr lang="pl-PL" dirty="0" err="1"/>
              <a:t>pełnotekstowa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4" y="1916832"/>
            <a:ext cx="8712968" cy="34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1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 - API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71170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1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784" y="1412776"/>
            <a:ext cx="5915000" cy="4637112"/>
          </a:xfrm>
        </p:spPr>
        <p:txBody>
          <a:bodyPr/>
          <a:lstStyle/>
          <a:p>
            <a:pPr marL="0" indent="0">
              <a:buNone/>
            </a:pPr>
            <a:endParaRPr lang="pl-PL" sz="2800" b="1" dirty="0"/>
          </a:p>
          <a:p>
            <a:r>
              <a:rPr lang="pl-PL" sz="2800" dirty="0"/>
              <a:t>Dane powinny być zdeponowane w repozytorium</a:t>
            </a:r>
          </a:p>
          <a:p>
            <a:r>
              <a:rPr lang="pl-PL" sz="2800" dirty="0"/>
              <a:t>Użytkownik powinien wiedzieć jak pobrać dane</a:t>
            </a:r>
          </a:p>
          <a:p>
            <a:r>
              <a:rPr lang="pl-PL" sz="2800" dirty="0"/>
              <a:t>Dane powinny być </a:t>
            </a:r>
            <a:r>
              <a:rPr lang="pl-PL" sz="2800" b="1" u="sng" dirty="0"/>
              <a:t>zrozumiałe</a:t>
            </a:r>
            <a:r>
              <a:rPr lang="pl-PL" sz="2800" dirty="0"/>
              <a:t> zarówno dla </a:t>
            </a:r>
            <a:r>
              <a:rPr lang="pl-PL" sz="2800" b="1" u="sng" dirty="0"/>
              <a:t>komputerów</a:t>
            </a:r>
            <a:r>
              <a:rPr lang="pl-PL" sz="2800" b="1" dirty="0"/>
              <a:t> </a:t>
            </a:r>
            <a:r>
              <a:rPr lang="pl-PL" sz="2800" dirty="0"/>
              <a:t>jak i </a:t>
            </a:r>
            <a:r>
              <a:rPr lang="pl-PL" sz="2800" b="1" u="sng" dirty="0"/>
              <a:t>ludzi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450"/>
            <a:ext cx="2362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1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Otwartość i dostępność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zasobów nauki</a:t>
            </a:r>
            <a:r>
              <a:rPr lang="pl-PL" dirty="0"/>
              <a:t> w systemach CRIS.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Agenda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26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- Komputery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1684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17276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Inne:</a:t>
            </a:r>
          </a:p>
          <a:p>
            <a:r>
              <a:rPr lang="pl-PL" dirty="0" err="1"/>
              <a:t>Bibtex</a:t>
            </a:r>
            <a:endParaRPr lang="pl-PL" dirty="0"/>
          </a:p>
          <a:p>
            <a:r>
              <a:rPr lang="pl-PL" dirty="0"/>
              <a:t>RIS</a:t>
            </a:r>
          </a:p>
          <a:p>
            <a:r>
              <a:rPr lang="pl-PL" dirty="0" err="1"/>
              <a:t>DublinCore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84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- Ludzie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78209" cy="33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6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6" y="1772816"/>
            <a:ext cx="8758783" cy="45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wias klamrowy zamykający 4"/>
          <p:cNvSpPr/>
          <p:nvPr/>
        </p:nvSpPr>
        <p:spPr>
          <a:xfrm>
            <a:off x="7812360" y="1628800"/>
            <a:ext cx="72008" cy="34563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100392" y="3212976"/>
            <a:ext cx="7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WCAG</a:t>
            </a:r>
          </a:p>
        </p:txBody>
      </p:sp>
      <p:sp>
        <p:nvSpPr>
          <p:cNvPr id="7" name="Nawias klamrowy zamykający 6"/>
          <p:cNvSpPr/>
          <p:nvPr/>
        </p:nvSpPr>
        <p:spPr>
          <a:xfrm>
            <a:off x="7380312" y="5085184"/>
            <a:ext cx="21602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956376" y="5260558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PDF/UA</a:t>
            </a:r>
          </a:p>
        </p:txBody>
      </p:sp>
    </p:spTree>
    <p:extLst>
      <p:ext uri="{BB962C8B-B14F-4D97-AF65-F5344CB8AC3E}">
        <p14:creationId xmlns:p14="http://schemas.microsoft.com/office/powerpoint/2010/main" val="138104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pl-PL" dirty="0"/>
              <a:t>PDF/UA – podstawowe problemy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8FC8C3A-E562-4706-86DA-124897D754AA}"/>
              </a:ext>
            </a:extLst>
          </p:cNvPr>
          <p:cNvSpPr txBox="1"/>
          <p:nvPr/>
        </p:nvSpPr>
        <p:spPr>
          <a:xfrm>
            <a:off x="755576" y="1913885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Kolejność czytania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Nagłówki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Podpisy alternatywne dla rysunków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Serie danych w wykresach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Kontrastowe tabele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7946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PDF/UA –rozwiązanie w PPM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F0596EC-5EE7-4B5F-88B1-94098F375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807804"/>
              </p:ext>
            </p:extLst>
          </p:nvPr>
        </p:nvGraphicFramePr>
        <p:xfrm>
          <a:off x="1331640" y="1052736"/>
          <a:ext cx="6203032" cy="341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2F7C226-F11C-47F5-9518-2A2BBC0D1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3068960"/>
            <a:ext cx="4469681" cy="36611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19EF596-FB0A-4BA7-9500-A172A8778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3" y="5085184"/>
            <a:ext cx="5539457" cy="9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/>
              <a:t>PDF/UA –rozwiązanie w PPM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ECAEAD-B3B4-48FC-83EF-5DF4DF88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2237"/>
            <a:ext cx="3808095" cy="49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Wykres 3">
                <a:extLst>
                  <a:ext uri="{FF2B5EF4-FFF2-40B4-BE49-F238E27FC236}">
                    <a16:creationId xmlns:a16="http://schemas.microsoft.com/office/drawing/2014/main" id="{1958E925-92D3-4C74-A6F8-CFE94206E9B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32430561"/>
                  </p:ext>
                </p:extLst>
              </p:nvPr>
            </p:nvGraphicFramePr>
            <p:xfrm>
              <a:off x="4355976" y="3551130"/>
              <a:ext cx="4585170" cy="30322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Wykres 3">
                <a:extLst>
                  <a:ext uri="{FF2B5EF4-FFF2-40B4-BE49-F238E27FC236}">
                    <a16:creationId xmlns:a16="http://schemas.microsoft.com/office/drawing/2014/main" id="{1958E925-92D3-4C74-A6F8-CFE94206E9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5976" y="3551130"/>
                <a:ext cx="4585170" cy="30322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45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/>
              <a:t>PDF/UA - Przyszłość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POIR.01.01.01-00-0600/20 </a:t>
            </a:r>
          </a:p>
          <a:p>
            <a:pPr algn="ctr"/>
            <a:endParaRPr lang="pl-PL" dirty="0"/>
          </a:p>
          <a:p>
            <a:pPr marL="0" indent="0" algn="ctr">
              <a:buNone/>
            </a:pPr>
            <a:r>
              <a:rPr lang="pl-PL" dirty="0"/>
              <a:t>Narzędzie umożliwiające automatyczne dostosowanie dokumentów tekstowych i tekstowo-graficznych do standardów dostępności 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55776" y="5797726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wykorzystaniem Sztucznej Inteligencji</a:t>
            </a:r>
          </a:p>
        </p:txBody>
      </p:sp>
    </p:spTree>
    <p:extLst>
      <p:ext uri="{BB962C8B-B14F-4D97-AF65-F5344CB8AC3E}">
        <p14:creationId xmlns:p14="http://schemas.microsoft.com/office/powerpoint/2010/main" val="252219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772816"/>
            <a:ext cx="4978896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r>
              <a:rPr lang="pl-PL" dirty="0"/>
              <a:t>Dane powinny być dostępne na otwartej licencji</a:t>
            </a:r>
          </a:p>
          <a:p>
            <a:r>
              <a:rPr lang="pl-PL" dirty="0"/>
              <a:t>Pochodzenie danych powinno być czytelnie przedstawione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571"/>
            <a:ext cx="24003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9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76881" cy="4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1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3"/>
            <a:ext cx="6552728" cy="68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7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/>
          <a:lstStyle/>
          <a:p>
            <a:r>
              <a:rPr lang="pl-PL" dirty="0"/>
              <a:t>Notka o Wykonawcy</a:t>
            </a:r>
          </a:p>
        </p:txBody>
      </p:sp>
      <p:pic>
        <p:nvPicPr>
          <p:cNvPr id="15362" name="Picture 2" descr="https://lh3.googleusercontent.com/QJS9yi4fvI3Sc8wXwrFQbabkBFeG-5XmsbpS5H592JXr_69WHSabbjopWQmovPErEcdgeZ3oYyt0P567bv0ALEudiWTSfaZeBlJyYoOeg1K0OC-6mIlGsG4gEu3GrpQ1rfuF0b0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4328"/>
            <a:ext cx="2286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6.googleusercontent.com/HmtkC0UT3frRtd_Uh7IKc9DsXVeXJQp-4F_dxWp8C5dXSuysGEMgRsbUoFLjLHDrF7bVAk62VkZkyTZPLZPzo6UlVcBGM8-FYzM4FqeuoD_6uF0lKOVSRX7mQo_W8cJ7AsFszx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46336"/>
            <a:ext cx="24288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orum Omega-Ps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376263" cy="15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14768" y="4846232"/>
            <a:ext cx="57096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Darmowe i Otwarte  oprogramowanie</a:t>
            </a:r>
          </a:p>
          <a:p>
            <a:pPr algn="ctr"/>
            <a:r>
              <a:rPr lang="pl-PL" sz="2800" dirty="0" err="1"/>
              <a:t>Current</a:t>
            </a:r>
            <a:r>
              <a:rPr lang="pl-PL" sz="2800" dirty="0"/>
              <a:t> </a:t>
            </a:r>
            <a:r>
              <a:rPr lang="pl-PL" sz="2800" dirty="0" err="1"/>
              <a:t>Research</a:t>
            </a:r>
            <a:r>
              <a:rPr lang="pl-PL" sz="2800" dirty="0"/>
              <a:t> Information System</a:t>
            </a:r>
          </a:p>
          <a:p>
            <a:pPr algn="ctr"/>
            <a:r>
              <a:rPr lang="pl-PL" sz="2800" dirty="0"/>
              <a:t>Ponad 30 wdrożeń</a:t>
            </a:r>
          </a:p>
        </p:txBody>
      </p:sp>
    </p:spTree>
    <p:extLst>
      <p:ext uri="{BB962C8B-B14F-4D97-AF65-F5344CB8AC3E}">
        <p14:creationId xmlns:p14="http://schemas.microsoft.com/office/powerpoint/2010/main" val="307590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 – licencja  5*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52A68A3-91C0-4E8D-9D7C-80890997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66629"/>
            <a:ext cx="8664858" cy="143032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0A5379B-5645-48AF-9635-DFBC8E30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9" y="3928752"/>
            <a:ext cx="8821381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85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2019101"/>
            <a:ext cx="4978896" cy="3705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Dane powinny być integrowane z innymi danymi </a:t>
            </a:r>
            <a:endParaRPr lang="pl-PL" dirty="0"/>
          </a:p>
          <a:p>
            <a:r>
              <a:rPr lang="pl-PL" dirty="0"/>
              <a:t>Używać uznanych języków reprezentacji wiedzy</a:t>
            </a:r>
          </a:p>
          <a:p>
            <a:r>
              <a:rPr lang="pl-PL" dirty="0"/>
              <a:t>Używać słowników FAIR</a:t>
            </a:r>
          </a:p>
          <a:p>
            <a:r>
              <a:rPr lang="pl-PL" dirty="0"/>
              <a:t>Używać odniesień do innych danych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85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55" y="1772816"/>
            <a:ext cx="6581343" cy="37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7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Reprezentacja Wiedzy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733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733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92896"/>
            <a:ext cx="95407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3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1F5F860-D807-4E59-A02F-C041FC377310}"/>
              </a:ext>
            </a:extLst>
          </p:cNvPr>
          <p:cNvSpPr txBox="1"/>
          <p:nvPr/>
        </p:nvSpPr>
        <p:spPr>
          <a:xfrm>
            <a:off x="755576" y="1772816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err="1"/>
              <a:t>MeSH</a:t>
            </a: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err="1"/>
              <a:t>creative</a:t>
            </a:r>
            <a:r>
              <a:rPr lang="pl-PL" sz="3200" dirty="0"/>
              <a:t> </a:t>
            </a:r>
            <a:r>
              <a:rPr lang="pl-PL" sz="3200" dirty="0" err="1"/>
              <a:t>commons</a:t>
            </a: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schema.org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err="1"/>
              <a:t>Dublic</a:t>
            </a:r>
            <a:r>
              <a:rPr lang="pl-PL" sz="3200" dirty="0"/>
              <a:t> </a:t>
            </a:r>
            <a:r>
              <a:rPr lang="pl-PL" sz="3200" dirty="0" err="1"/>
              <a:t>Core</a:t>
            </a: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Library of </a:t>
            </a:r>
            <a:r>
              <a:rPr lang="pl-PL" sz="3200" dirty="0" err="1"/>
              <a:t>Congress</a:t>
            </a:r>
            <a:endParaRPr lang="pl-P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2199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5* w metadanych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AF51E6-42E2-4289-9D25-F3B911EA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1" y="3786169"/>
            <a:ext cx="4797010" cy="20162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A2E8A7-96AF-429E-9447-4BFFFBF7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26" y="5949280"/>
            <a:ext cx="3648584" cy="552527"/>
          </a:xfrm>
          <a:prstGeom prst="rect">
            <a:avLst/>
          </a:prstGeom>
        </p:spPr>
      </p:pic>
      <p:sp>
        <p:nvSpPr>
          <p:cNvPr id="7" name="Prostokąt zaokrąglony 3">
            <a:extLst>
              <a:ext uri="{FF2B5EF4-FFF2-40B4-BE49-F238E27FC236}">
                <a16:creationId xmlns:a16="http://schemas.microsoft.com/office/drawing/2014/main" id="{3AB29FA0-8D26-4AE7-88C0-7BD0AF6C8F0C}"/>
              </a:ext>
            </a:extLst>
          </p:cNvPr>
          <p:cNvSpPr/>
          <p:nvPr/>
        </p:nvSpPr>
        <p:spPr>
          <a:xfrm>
            <a:off x="179512" y="1434788"/>
            <a:ext cx="36724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Automatycznie generowane linki LOD dla danych słownikowych</a:t>
            </a:r>
          </a:p>
        </p:txBody>
      </p:sp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2BC7F5FD-041C-4C8D-88B7-B76D295F5D3D}"/>
              </a:ext>
            </a:extLst>
          </p:cNvPr>
          <p:cNvSpPr/>
          <p:nvPr/>
        </p:nvSpPr>
        <p:spPr>
          <a:xfrm>
            <a:off x="4882302" y="1406118"/>
            <a:ext cx="36724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Reguły translacji własnych słowników do uznanych słowników</a:t>
            </a:r>
          </a:p>
        </p:txBody>
      </p:sp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79361819-6F7F-46AE-8B82-77C94368AFF9}"/>
              </a:ext>
            </a:extLst>
          </p:cNvPr>
          <p:cNvSpPr/>
          <p:nvPr/>
        </p:nvSpPr>
        <p:spPr>
          <a:xfrm>
            <a:off x="179512" y="4149080"/>
            <a:ext cx="36724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Dodawanie własnych linków LOD przy dowolnych obiektach</a:t>
            </a:r>
          </a:p>
        </p:txBody>
      </p:sp>
    </p:spTree>
    <p:extLst>
      <p:ext uri="{BB962C8B-B14F-4D97-AF65-F5344CB8AC3E}">
        <p14:creationId xmlns:p14="http://schemas.microsoft.com/office/powerpoint/2010/main" val="2894521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- dla ludzi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EACDFE5-0256-4D28-9BD4-1D2609DC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8"/>
            <a:ext cx="7559824" cy="492341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DBC5222-F339-4539-8274-EB0651CC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72" y="1340768"/>
            <a:ext cx="3145652" cy="21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 PPM</a:t>
            </a:r>
          </a:p>
        </p:txBody>
      </p:sp>
      <p:sp>
        <p:nvSpPr>
          <p:cNvPr id="2" name="Prostokąt 1"/>
          <p:cNvSpPr/>
          <p:nvPr/>
        </p:nvSpPr>
        <p:spPr>
          <a:xfrm>
            <a:off x="1547664" y="1988840"/>
            <a:ext cx="2664296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Pełne teksty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88024" y="1988840"/>
            <a:ext cx="2808312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Dane Badawcze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547664" y="4437112"/>
            <a:ext cx="6048672" cy="1176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Metadane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47664" y="4437112"/>
            <a:ext cx="6048672" cy="1176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Baza Danych Aktywności naukowych / (Baza Bibliografii) </a:t>
            </a:r>
          </a:p>
        </p:txBody>
      </p:sp>
    </p:spTree>
    <p:extLst>
      <p:ext uri="{BB962C8B-B14F-4D97-AF65-F5344CB8AC3E}">
        <p14:creationId xmlns:p14="http://schemas.microsoft.com/office/powerpoint/2010/main" val="160402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Odpowiedzialność - Otwartość i Dostępność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2555776" y="216258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System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868144" y="2162584"/>
            <a:ext cx="2232248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Użytkownik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179512" y="3573016"/>
            <a:ext cx="151216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Pełne teksty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88792" y="4581128"/>
            <a:ext cx="151216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 Badawcze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71600" y="5661248"/>
            <a:ext cx="151216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 CRIS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521000" y="3573016"/>
            <a:ext cx="2331512" cy="590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poziomie metadanych i API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506144" y="4581128"/>
            <a:ext cx="2331512" cy="590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poziomie metadanych i API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5767736" y="3573016"/>
            <a:ext cx="2331512" cy="5905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poziomie danych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5786472" y="4581128"/>
            <a:ext cx="2331512" cy="5905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poziomie danych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2537580" y="5661248"/>
            <a:ext cx="2331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całości (dane=metadane)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767736" y="5661248"/>
            <a:ext cx="2331512" cy="590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53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 PPM</a:t>
            </a:r>
          </a:p>
        </p:txBody>
      </p:sp>
      <p:sp>
        <p:nvSpPr>
          <p:cNvPr id="2" name="Prostokąt 1"/>
          <p:cNvSpPr/>
          <p:nvPr/>
        </p:nvSpPr>
        <p:spPr>
          <a:xfrm>
            <a:off x="1547664" y="1988840"/>
            <a:ext cx="2664296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Pełne teksty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88024" y="1988840"/>
            <a:ext cx="2808312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Dane Badawcze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547664" y="4000072"/>
            <a:ext cx="6048672" cy="1176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Metadane</a:t>
            </a:r>
          </a:p>
        </p:txBody>
      </p:sp>
    </p:spTree>
    <p:extLst>
      <p:ext uri="{BB962C8B-B14F-4D97-AF65-F5344CB8AC3E}">
        <p14:creationId xmlns:p14="http://schemas.microsoft.com/office/powerpoint/2010/main" val="126678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8EE11E-5B7A-4012-A683-5AC873F5876C}"/>
              </a:ext>
            </a:extLst>
          </p:cNvPr>
          <p:cNvSpPr txBox="1"/>
          <p:nvPr/>
        </p:nvSpPr>
        <p:spPr>
          <a:xfrm>
            <a:off x="6516216" y="3789040"/>
            <a:ext cx="28019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CC-BY-SA 4.0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2FDC94-0279-43D5-B71D-34CB7139BA21}"/>
              </a:ext>
            </a:extLst>
          </p:cNvPr>
          <p:cNvSpPr txBox="1"/>
          <p:nvPr/>
        </p:nvSpPr>
        <p:spPr>
          <a:xfrm>
            <a:off x="365125" y="5270500"/>
            <a:ext cx="8383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prezentacji wykorzystano materiały graficzne: FAIR (CC BY-SA 4.0), 5 Star Open Data (CC BY 4.0), OMEGA-PSIR (CC BY-SA 4.0),  </a:t>
            </a:r>
            <a:b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34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 PPM</a:t>
            </a:r>
          </a:p>
        </p:txBody>
      </p:sp>
      <p:sp>
        <p:nvSpPr>
          <p:cNvPr id="2" name="Prostokąt 1"/>
          <p:cNvSpPr/>
          <p:nvPr/>
        </p:nvSpPr>
        <p:spPr>
          <a:xfrm>
            <a:off x="1547664" y="1988840"/>
            <a:ext cx="2664296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Pełne teksty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88024" y="1988840"/>
            <a:ext cx="2808312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Dane Badawcze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47664" y="4005064"/>
            <a:ext cx="6048672" cy="1176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Baza Danych Aktywności naukowych / (Baza Bibliografii) </a:t>
            </a:r>
          </a:p>
        </p:txBody>
      </p:sp>
    </p:spTree>
    <p:extLst>
      <p:ext uri="{BB962C8B-B14F-4D97-AF65-F5344CB8AC3E}">
        <p14:creationId xmlns:p14="http://schemas.microsoft.com/office/powerpoint/2010/main" val="115662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 PPM</a:t>
            </a:r>
          </a:p>
        </p:txBody>
      </p:sp>
      <p:sp>
        <p:nvSpPr>
          <p:cNvPr id="2" name="Prostokąt 1"/>
          <p:cNvSpPr/>
          <p:nvPr/>
        </p:nvSpPr>
        <p:spPr>
          <a:xfrm>
            <a:off x="1547664" y="1988840"/>
            <a:ext cx="2664296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Pełne teksty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88024" y="1988840"/>
            <a:ext cx="2808312" cy="16893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Dane Badawcze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47664" y="4077072"/>
            <a:ext cx="6048672" cy="1176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Baza Danych Aktywności naukowych / (Baza Bibliografii)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0072" y="1209575"/>
            <a:ext cx="220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REPOZYTORIUM</a:t>
            </a:r>
          </a:p>
        </p:txBody>
      </p:sp>
      <p:sp>
        <p:nvSpPr>
          <p:cNvPr id="10" name="Nawias klamrowy zamykający 9"/>
          <p:cNvSpPr/>
          <p:nvPr/>
        </p:nvSpPr>
        <p:spPr>
          <a:xfrm rot="16200000">
            <a:off x="6089920" y="488148"/>
            <a:ext cx="288032" cy="2695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740421" y="1239141"/>
            <a:ext cx="220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REPOZYTORIUM</a:t>
            </a:r>
          </a:p>
        </p:txBody>
      </p:sp>
      <p:sp>
        <p:nvSpPr>
          <p:cNvPr id="12" name="Nawias klamrowy zamykający 11"/>
          <p:cNvSpPr/>
          <p:nvPr/>
        </p:nvSpPr>
        <p:spPr>
          <a:xfrm rot="16200000">
            <a:off x="2769133" y="497271"/>
            <a:ext cx="288032" cy="2695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/>
          <p:cNvSpPr/>
          <p:nvPr/>
        </p:nvSpPr>
        <p:spPr>
          <a:xfrm rot="5400000">
            <a:off x="4394830" y="2524910"/>
            <a:ext cx="432048" cy="6272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563888" y="6044161"/>
            <a:ext cx="259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System CRIS / RIMS</a:t>
            </a:r>
          </a:p>
        </p:txBody>
      </p:sp>
    </p:spTree>
    <p:extLst>
      <p:ext uri="{BB962C8B-B14F-4D97-AF65-F5344CB8AC3E}">
        <p14:creationId xmlns:p14="http://schemas.microsoft.com/office/powerpoint/2010/main" val="390710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950" y="223838"/>
            <a:ext cx="172720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1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7950" y="1806575"/>
            <a:ext cx="170973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2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2725" y="5084763"/>
            <a:ext cx="18049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3</a:t>
            </a:r>
          </a:p>
        </p:txBody>
      </p:sp>
      <p:sp>
        <p:nvSpPr>
          <p:cNvPr id="7" name="Elipsa 6"/>
          <p:cNvSpPr/>
          <p:nvPr/>
        </p:nvSpPr>
        <p:spPr>
          <a:xfrm>
            <a:off x="2970213" y="655638"/>
            <a:ext cx="2322512" cy="115093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Researcher</a:t>
            </a:r>
            <a:r>
              <a:rPr lang="pl-PL" dirty="0"/>
              <a:t> 1</a:t>
            </a:r>
          </a:p>
        </p:txBody>
      </p:sp>
      <p:sp>
        <p:nvSpPr>
          <p:cNvPr id="8" name="Elipsa 7"/>
          <p:cNvSpPr/>
          <p:nvPr/>
        </p:nvSpPr>
        <p:spPr>
          <a:xfrm>
            <a:off x="3527425" y="5226050"/>
            <a:ext cx="2286000" cy="11509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Researcher</a:t>
            </a:r>
            <a:r>
              <a:rPr lang="pl-PL" dirty="0"/>
              <a:t> 2</a:t>
            </a:r>
          </a:p>
        </p:txBody>
      </p:sp>
      <p:cxnSp>
        <p:nvCxnSpPr>
          <p:cNvPr id="10" name="Łącznik prosty ze strzałką 9"/>
          <p:cNvCxnSpPr>
            <a:stCxn id="7" idx="2"/>
            <a:endCxn id="5" idx="3"/>
          </p:cNvCxnSpPr>
          <p:nvPr/>
        </p:nvCxnSpPr>
        <p:spPr>
          <a:xfrm flipH="1">
            <a:off x="1817688" y="1231900"/>
            <a:ext cx="1152525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7" idx="2"/>
            <a:endCxn id="4" idx="3"/>
          </p:cNvCxnSpPr>
          <p:nvPr/>
        </p:nvCxnSpPr>
        <p:spPr>
          <a:xfrm flipH="1" flipV="1">
            <a:off x="1835150" y="728663"/>
            <a:ext cx="11350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8" idx="2"/>
            <a:endCxn id="6" idx="3"/>
          </p:cNvCxnSpPr>
          <p:nvPr/>
        </p:nvCxnSpPr>
        <p:spPr>
          <a:xfrm flipH="1" flipV="1">
            <a:off x="2017713" y="5589588"/>
            <a:ext cx="1509712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pole tekstowe 21"/>
          <p:cNvSpPr txBox="1">
            <a:spLocks noChangeArrowheads="1"/>
          </p:cNvSpPr>
          <p:nvPr/>
        </p:nvSpPr>
        <p:spPr bwMode="auto">
          <a:xfrm>
            <a:off x="2230438" y="52689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009900" y="2747963"/>
            <a:ext cx="1525588" cy="922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project</a:t>
            </a:r>
            <a:endParaRPr lang="pl-PL" dirty="0"/>
          </a:p>
        </p:txBody>
      </p:sp>
      <p:cxnSp>
        <p:nvCxnSpPr>
          <p:cNvPr id="28" name="Łącznik prosty ze strzałką 27"/>
          <p:cNvCxnSpPr>
            <a:stCxn id="6" idx="0"/>
            <a:endCxn id="25" idx="1"/>
          </p:cNvCxnSpPr>
          <p:nvPr/>
        </p:nvCxnSpPr>
        <p:spPr>
          <a:xfrm flipV="1">
            <a:off x="1114425" y="3209925"/>
            <a:ext cx="1895475" cy="187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pole tekstowe 28"/>
          <p:cNvSpPr txBox="1">
            <a:spLocks noChangeArrowheads="1"/>
          </p:cNvSpPr>
          <p:nvPr/>
        </p:nvSpPr>
        <p:spPr bwMode="auto">
          <a:xfrm>
            <a:off x="395288" y="39465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result of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6227763" y="3429000"/>
            <a:ext cx="1895475" cy="86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PhD</a:t>
            </a:r>
            <a:r>
              <a:rPr lang="pl-PL" dirty="0"/>
              <a:t> </a:t>
            </a:r>
            <a:r>
              <a:rPr lang="pl-PL" dirty="0" err="1"/>
              <a:t>Desideration</a:t>
            </a:r>
            <a:r>
              <a:rPr lang="pl-PL" dirty="0"/>
              <a:t> </a:t>
            </a:r>
          </a:p>
        </p:txBody>
      </p:sp>
      <p:cxnSp>
        <p:nvCxnSpPr>
          <p:cNvPr id="32" name="Łącznik prosty ze strzałką 31"/>
          <p:cNvCxnSpPr>
            <a:stCxn id="30" idx="2"/>
            <a:endCxn id="25" idx="3"/>
          </p:cNvCxnSpPr>
          <p:nvPr/>
        </p:nvCxnSpPr>
        <p:spPr>
          <a:xfrm flipH="1" flipV="1">
            <a:off x="4535488" y="3209925"/>
            <a:ext cx="2640012" cy="1082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7" idx="6"/>
          </p:cNvCxnSpPr>
          <p:nvPr/>
        </p:nvCxnSpPr>
        <p:spPr>
          <a:xfrm>
            <a:off x="5292725" y="1231900"/>
            <a:ext cx="1919288" cy="219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pole tekstowe 35"/>
          <p:cNvSpPr txBox="1">
            <a:spLocks noChangeArrowheads="1"/>
          </p:cNvSpPr>
          <p:nvPr/>
        </p:nvSpPr>
        <p:spPr bwMode="auto">
          <a:xfrm>
            <a:off x="5856288" y="2146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cxnSp>
        <p:nvCxnSpPr>
          <p:cNvPr id="38" name="Łącznik prosty ze strzałką 37"/>
          <p:cNvCxnSpPr>
            <a:stCxn id="8" idx="6"/>
            <a:endCxn id="30" idx="1"/>
          </p:cNvCxnSpPr>
          <p:nvPr/>
        </p:nvCxnSpPr>
        <p:spPr>
          <a:xfrm flipV="1">
            <a:off x="5813425" y="3860800"/>
            <a:ext cx="414338" cy="1941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pole tekstowe 38"/>
          <p:cNvSpPr txBox="1">
            <a:spLocks noChangeArrowheads="1"/>
          </p:cNvSpPr>
          <p:nvPr/>
        </p:nvSpPr>
        <p:spPr bwMode="auto">
          <a:xfrm flipH="1">
            <a:off x="5699125" y="4760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supervisor</a:t>
            </a:r>
          </a:p>
        </p:txBody>
      </p:sp>
      <p:cxnSp>
        <p:nvCxnSpPr>
          <p:cNvPr id="50" name="Łącznik prosty ze strzałką 49"/>
          <p:cNvCxnSpPr>
            <a:stCxn id="25" idx="2"/>
            <a:endCxn id="8" idx="0"/>
          </p:cNvCxnSpPr>
          <p:nvPr/>
        </p:nvCxnSpPr>
        <p:spPr>
          <a:xfrm>
            <a:off x="3773488" y="3670300"/>
            <a:ext cx="896937" cy="155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pole tekstowe 50"/>
          <p:cNvSpPr txBox="1">
            <a:spLocks noChangeArrowheads="1"/>
          </p:cNvSpPr>
          <p:nvPr/>
        </p:nvSpPr>
        <p:spPr bwMode="auto">
          <a:xfrm>
            <a:off x="3657600" y="4316413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leader</a:t>
            </a:r>
          </a:p>
        </p:txBody>
      </p:sp>
      <p:cxnSp>
        <p:nvCxnSpPr>
          <p:cNvPr id="53" name="Łącznik prosty ze strzałką 52"/>
          <p:cNvCxnSpPr>
            <a:stCxn id="25" idx="0"/>
            <a:endCxn id="7" idx="4"/>
          </p:cNvCxnSpPr>
          <p:nvPr/>
        </p:nvCxnSpPr>
        <p:spPr>
          <a:xfrm flipV="1">
            <a:off x="3773488" y="1806575"/>
            <a:ext cx="357187" cy="94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pole tekstowe 53"/>
          <p:cNvSpPr txBox="1">
            <a:spLocks noChangeArrowheads="1"/>
          </p:cNvSpPr>
          <p:nvPr/>
        </p:nvSpPr>
        <p:spPr bwMode="auto">
          <a:xfrm>
            <a:off x="3230563" y="2098675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performer in</a:t>
            </a:r>
          </a:p>
        </p:txBody>
      </p:sp>
      <p:sp>
        <p:nvSpPr>
          <p:cNvPr id="56" name="Strzałka w prawo 55"/>
          <p:cNvSpPr/>
          <p:nvPr/>
        </p:nvSpPr>
        <p:spPr>
          <a:xfrm>
            <a:off x="2516188" y="3027363"/>
            <a:ext cx="3270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8" name="Gwiazda 5-ramienna 57"/>
          <p:cNvSpPr/>
          <p:nvPr/>
        </p:nvSpPr>
        <p:spPr>
          <a:xfrm>
            <a:off x="7212013" y="260350"/>
            <a:ext cx="1752600" cy="1301750"/>
          </a:xfrm>
          <a:prstGeom prst="star5">
            <a:avLst>
              <a:gd name="adj" fmla="val 35609"/>
              <a:gd name="hf" fmla="val 105146"/>
              <a:gd name="vf" fmla="val 1105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TV interview</a:t>
            </a:r>
          </a:p>
        </p:txBody>
      </p:sp>
      <p:cxnSp>
        <p:nvCxnSpPr>
          <p:cNvPr id="60" name="Łącznik prosty ze strzałką 59"/>
          <p:cNvCxnSpPr>
            <a:stCxn id="7" idx="6"/>
          </p:cNvCxnSpPr>
          <p:nvPr/>
        </p:nvCxnSpPr>
        <p:spPr>
          <a:xfrm flipV="1">
            <a:off x="5292725" y="979488"/>
            <a:ext cx="2135188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zaokrąglony 1"/>
          <p:cNvSpPr/>
          <p:nvPr/>
        </p:nvSpPr>
        <p:spPr>
          <a:xfrm>
            <a:off x="7427913" y="5226050"/>
            <a:ext cx="1392237" cy="5746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Metrics</a:t>
            </a:r>
            <a:endParaRPr lang="pl-PL" dirty="0"/>
          </a:p>
        </p:txBody>
      </p:sp>
      <p:sp>
        <p:nvSpPr>
          <p:cNvPr id="16413" name="pole tekstowe 35"/>
          <p:cNvSpPr txBox="1">
            <a:spLocks noChangeArrowheads="1"/>
          </p:cNvSpPr>
          <p:nvPr/>
        </p:nvSpPr>
        <p:spPr bwMode="auto">
          <a:xfrm>
            <a:off x="1389063" y="1235075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sp>
        <p:nvSpPr>
          <p:cNvPr id="16414" name="pole tekstowe 28"/>
          <p:cNvSpPr txBox="1">
            <a:spLocks noChangeArrowheads="1"/>
          </p:cNvSpPr>
          <p:nvPr/>
        </p:nvSpPr>
        <p:spPr bwMode="auto">
          <a:xfrm>
            <a:off x="4645025" y="3244850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result of</a:t>
            </a:r>
          </a:p>
        </p:txBody>
      </p:sp>
      <p:sp>
        <p:nvSpPr>
          <p:cNvPr id="3" name="AutoShape 2" descr="Image result for e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Image result for e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889787"/>
            <a:ext cx="1029494" cy="1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7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ZASILANIE CRIS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0677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420" y="1529905"/>
            <a:ext cx="26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Wiele źródeł danych zasila JEDEN system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64360" y="4149100"/>
            <a:ext cx="1872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Ujednolicone procedury i standardy</a:t>
            </a:r>
          </a:p>
          <a:p>
            <a:r>
              <a:rPr lang="pl-PL" dirty="0"/>
              <a:t>Współdzielenie informacji</a:t>
            </a:r>
          </a:p>
        </p:txBody>
      </p:sp>
    </p:spTree>
    <p:extLst>
      <p:ext uri="{BB962C8B-B14F-4D97-AF65-F5344CB8AC3E}">
        <p14:creationId xmlns:p14="http://schemas.microsoft.com/office/powerpoint/2010/main" val="255214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/>
              <a:t>Nieco więcej o systemie CRIS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1" y="1556792"/>
            <a:ext cx="8286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44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4058</TotalTime>
  <Words>514</Words>
  <Application>Microsoft Office PowerPoint</Application>
  <PresentationFormat>Pokaz na ekranie (4:3)</PresentationFormat>
  <Paragraphs>158</Paragraphs>
  <Slides>40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Motyw pakietu Office</vt:lpstr>
      <vt:lpstr>Otwartość i dostępność zasobów nauki w systemach CRIS </vt:lpstr>
      <vt:lpstr>Otwartość i dostępność zasobów nauki w systemach CRIS. </vt:lpstr>
      <vt:lpstr>Notka o Wykonawcy</vt:lpstr>
      <vt:lpstr>Zasoby PPM</vt:lpstr>
      <vt:lpstr>Zasoby PPM</vt:lpstr>
      <vt:lpstr>Zasoby PPM</vt:lpstr>
      <vt:lpstr>Prezentacja programu PowerPoint</vt:lpstr>
      <vt:lpstr>ZASILANIE CRIS </vt:lpstr>
      <vt:lpstr>Nieco więcej o systemie CRIS</vt:lpstr>
      <vt:lpstr>Nieco więcej o systemie CRIS</vt:lpstr>
      <vt:lpstr>Prezentacja programu PowerPoint</vt:lpstr>
      <vt:lpstr>Prezentacja programu PowerPoint</vt:lpstr>
      <vt:lpstr>Prezentacja programu PowerPoint</vt:lpstr>
      <vt:lpstr>Prezentacja programu PowerPoint</vt:lpstr>
      <vt:lpstr>F - Multiwyszukiwarka</vt:lpstr>
      <vt:lpstr>F- Zaawansowana wyszukiwarka</vt:lpstr>
      <vt:lpstr>F - pełnotekstowa</vt:lpstr>
      <vt:lpstr>F - API</vt:lpstr>
      <vt:lpstr>Prezentacja programu PowerPoint</vt:lpstr>
      <vt:lpstr>A - Komputery</vt:lpstr>
      <vt:lpstr>A - Ludzie</vt:lpstr>
      <vt:lpstr>Prezentacja programu PowerPoint</vt:lpstr>
      <vt:lpstr>PDF/UA – podstawowe problemy</vt:lpstr>
      <vt:lpstr>PDF/UA –rozwiązanie w PPM</vt:lpstr>
      <vt:lpstr>PDF/UA –rozwiązanie w PPM</vt:lpstr>
      <vt:lpstr>PDF/UA - Przyszłość</vt:lpstr>
      <vt:lpstr>Prezentacja programu PowerPoint</vt:lpstr>
      <vt:lpstr>Prezentacja programu PowerPoint</vt:lpstr>
      <vt:lpstr>Prezentacja programu PowerPoint</vt:lpstr>
      <vt:lpstr>R – licencja  5*</vt:lpstr>
      <vt:lpstr>Prezentacja programu PowerPoint</vt:lpstr>
      <vt:lpstr>Prezentacja programu PowerPoint</vt:lpstr>
      <vt:lpstr>Reprezentacja Wiedzy</vt:lpstr>
      <vt:lpstr>Prezentacja programu PowerPoint</vt:lpstr>
      <vt:lpstr>Słowniki</vt:lpstr>
      <vt:lpstr>5* w metadanych</vt:lpstr>
      <vt:lpstr>I - dla ludzi</vt:lpstr>
      <vt:lpstr>Zasoby PPM</vt:lpstr>
      <vt:lpstr>Odpowiedzialność - Otwartość i Dostępność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</dc:creator>
  <cp:lastModifiedBy>Łukasz Skonieczny</cp:lastModifiedBy>
  <cp:revision>63</cp:revision>
  <dcterms:created xsi:type="dcterms:W3CDTF">2020-10-12T15:07:32Z</dcterms:created>
  <dcterms:modified xsi:type="dcterms:W3CDTF">2020-10-21T18:21:58Z</dcterms:modified>
</cp:coreProperties>
</file>